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3B714-DCCA-4771-B935-A2F78BA846D3}" v="17" dt="2024-12-27T07:15:15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ckman Heikki" userId="88f43175-0180-445c-bacb-08e2b52469d2" providerId="ADAL" clId="{9BC3B714-DCCA-4771-B935-A2F78BA846D3}"/>
    <pc:docChg chg="undo custSel addSld delSld modSld">
      <pc:chgData name="Hackman Heikki" userId="88f43175-0180-445c-bacb-08e2b52469d2" providerId="ADAL" clId="{9BC3B714-DCCA-4771-B935-A2F78BA846D3}" dt="2024-12-27T07:18:36.343" v="2725" actId="20577"/>
      <pc:docMkLst>
        <pc:docMk/>
      </pc:docMkLst>
      <pc:sldChg chg="addSp delSp modSp mod">
        <pc:chgData name="Hackman Heikki" userId="88f43175-0180-445c-bacb-08e2b52469d2" providerId="ADAL" clId="{9BC3B714-DCCA-4771-B935-A2F78BA846D3}" dt="2024-12-27T05:57:07.773" v="746" actId="20577"/>
        <pc:sldMkLst>
          <pc:docMk/>
          <pc:sldMk cId="3756038708" sldId="256"/>
        </pc:sldMkLst>
        <pc:spChg chg="del">
          <ac:chgData name="Hackman Heikki" userId="88f43175-0180-445c-bacb-08e2b52469d2" providerId="ADAL" clId="{9BC3B714-DCCA-4771-B935-A2F78BA846D3}" dt="2024-12-27T05:26:30.731" v="0" actId="478"/>
          <ac:spMkLst>
            <pc:docMk/>
            <pc:sldMk cId="3756038708" sldId="256"/>
            <ac:spMk id="2" creationId="{07221F09-196B-7359-39DC-B46B6FF69FF6}"/>
          </ac:spMkLst>
        </pc:spChg>
        <pc:spChg chg="del">
          <ac:chgData name="Hackman Heikki" userId="88f43175-0180-445c-bacb-08e2b52469d2" providerId="ADAL" clId="{9BC3B714-DCCA-4771-B935-A2F78BA846D3}" dt="2024-12-27T05:26:34.213" v="1" actId="478"/>
          <ac:spMkLst>
            <pc:docMk/>
            <pc:sldMk cId="3756038708" sldId="256"/>
            <ac:spMk id="3" creationId="{E0C7895C-1111-DA3A-A1AE-27FE6B5B3D0A}"/>
          </ac:spMkLst>
        </pc:spChg>
        <pc:spChg chg="add del mod">
          <ac:chgData name="Hackman Heikki" userId="88f43175-0180-445c-bacb-08e2b52469d2" providerId="ADAL" clId="{9BC3B714-DCCA-4771-B935-A2F78BA846D3}" dt="2024-12-27T05:33:16.688" v="10"/>
          <ac:spMkLst>
            <pc:docMk/>
            <pc:sldMk cId="3756038708" sldId="256"/>
            <ac:spMk id="4" creationId="{A54571C6-BD40-F07E-0531-F1ECECA1694E}"/>
          </ac:spMkLst>
        </pc:spChg>
        <pc:spChg chg="add mod">
          <ac:chgData name="Hackman Heikki" userId="88f43175-0180-445c-bacb-08e2b52469d2" providerId="ADAL" clId="{9BC3B714-DCCA-4771-B935-A2F78BA846D3}" dt="2024-12-27T05:43:42.316" v="281" actId="1076"/>
          <ac:spMkLst>
            <pc:docMk/>
            <pc:sldMk cId="3756038708" sldId="256"/>
            <ac:spMk id="9" creationId="{93DCA536-E580-A03E-F5FA-B6646826C953}"/>
          </ac:spMkLst>
        </pc:spChg>
        <pc:spChg chg="add mod">
          <ac:chgData name="Hackman Heikki" userId="88f43175-0180-445c-bacb-08e2b52469d2" providerId="ADAL" clId="{9BC3B714-DCCA-4771-B935-A2F78BA846D3}" dt="2024-12-27T05:46:51.149" v="457" actId="790"/>
          <ac:spMkLst>
            <pc:docMk/>
            <pc:sldMk cId="3756038708" sldId="256"/>
            <ac:spMk id="10" creationId="{39A1E946-4072-D4C9-DD52-78EF86871C6B}"/>
          </ac:spMkLst>
        </pc:spChg>
        <pc:spChg chg="add del mod">
          <ac:chgData name="Hackman Heikki" userId="88f43175-0180-445c-bacb-08e2b52469d2" providerId="ADAL" clId="{9BC3B714-DCCA-4771-B935-A2F78BA846D3}" dt="2024-12-27T05:56:32.262" v="733"/>
          <ac:spMkLst>
            <pc:docMk/>
            <pc:sldMk cId="3756038708" sldId="256"/>
            <ac:spMk id="11" creationId="{2AA1A536-5F36-3D01-28DD-9D194AC385E7}"/>
          </ac:spMkLst>
        </pc:spChg>
        <pc:spChg chg="add mod">
          <ac:chgData name="Hackman Heikki" userId="88f43175-0180-445c-bacb-08e2b52469d2" providerId="ADAL" clId="{9BC3B714-DCCA-4771-B935-A2F78BA846D3}" dt="2024-12-27T05:57:07.773" v="746" actId="20577"/>
          <ac:spMkLst>
            <pc:docMk/>
            <pc:sldMk cId="3756038708" sldId="256"/>
            <ac:spMk id="12" creationId="{7CC2AC02-954E-0170-9EF1-1CAB603F6A12}"/>
          </ac:spMkLst>
        </pc:spChg>
        <pc:picChg chg="add mod">
          <ac:chgData name="Hackman Heikki" userId="88f43175-0180-445c-bacb-08e2b52469d2" providerId="ADAL" clId="{9BC3B714-DCCA-4771-B935-A2F78BA846D3}" dt="2024-12-27T05:41:24.955" v="271" actId="1076"/>
          <ac:picMkLst>
            <pc:docMk/>
            <pc:sldMk cId="3756038708" sldId="256"/>
            <ac:picMk id="8" creationId="{A893AD30-9AD7-EC09-ED15-EF6B6818FF42}"/>
          </ac:picMkLst>
        </pc:picChg>
        <pc:picChg chg="add del mod">
          <ac:chgData name="Hackman Heikki" userId="88f43175-0180-445c-bacb-08e2b52469d2" providerId="ADAL" clId="{9BC3B714-DCCA-4771-B935-A2F78BA846D3}" dt="2024-12-27T05:33:16.687" v="8" actId="478"/>
          <ac:picMkLst>
            <pc:docMk/>
            <pc:sldMk cId="3756038708" sldId="256"/>
            <ac:picMk id="1026" creationId="{F92A703B-BF64-3378-7021-BF20DE35B18E}"/>
          </ac:picMkLst>
        </pc:picChg>
        <pc:cxnChg chg="add del mod">
          <ac:chgData name="Hackman Heikki" userId="88f43175-0180-445c-bacb-08e2b52469d2" providerId="ADAL" clId="{9BC3B714-DCCA-4771-B935-A2F78BA846D3}" dt="2024-12-27T05:33:18.780" v="11" actId="478"/>
          <ac:cxnSpMkLst>
            <pc:docMk/>
            <pc:sldMk cId="3756038708" sldId="256"/>
            <ac:cxnSpMk id="6" creationId="{BED3FCF5-4297-0157-834D-23F3ABB99484}"/>
          </ac:cxnSpMkLst>
        </pc:cxnChg>
      </pc:sldChg>
      <pc:sldChg chg="modSp add mod">
        <pc:chgData name="Hackman Heikki" userId="88f43175-0180-445c-bacb-08e2b52469d2" providerId="ADAL" clId="{9BC3B714-DCCA-4771-B935-A2F78BA846D3}" dt="2024-12-27T06:20:54.637" v="1343" actId="20577"/>
        <pc:sldMkLst>
          <pc:docMk/>
          <pc:sldMk cId="3770538860" sldId="257"/>
        </pc:sldMkLst>
        <pc:spChg chg="mod">
          <ac:chgData name="Hackman Heikki" userId="88f43175-0180-445c-bacb-08e2b52469d2" providerId="ADAL" clId="{9BC3B714-DCCA-4771-B935-A2F78BA846D3}" dt="2024-12-27T06:20:27.393" v="1309" actId="20577"/>
          <ac:spMkLst>
            <pc:docMk/>
            <pc:sldMk cId="3770538860" sldId="257"/>
            <ac:spMk id="9" creationId="{93DCA536-E580-A03E-F5FA-B6646826C953}"/>
          </ac:spMkLst>
        </pc:spChg>
        <pc:spChg chg="mod">
          <ac:chgData name="Hackman Heikki" userId="88f43175-0180-445c-bacb-08e2b52469d2" providerId="ADAL" clId="{9BC3B714-DCCA-4771-B935-A2F78BA846D3}" dt="2024-12-27T06:20:54.637" v="1343" actId="20577"/>
          <ac:spMkLst>
            <pc:docMk/>
            <pc:sldMk cId="3770538860" sldId="257"/>
            <ac:spMk id="10" creationId="{39A1E946-4072-D4C9-DD52-78EF86871C6B}"/>
          </ac:spMkLst>
        </pc:spChg>
      </pc:sldChg>
      <pc:sldChg chg="modSp add mod">
        <pc:chgData name="Hackman Heikki" userId="88f43175-0180-445c-bacb-08e2b52469d2" providerId="ADAL" clId="{9BC3B714-DCCA-4771-B935-A2F78BA846D3}" dt="2024-12-27T06:16:54.593" v="1140" actId="20577"/>
        <pc:sldMkLst>
          <pc:docMk/>
          <pc:sldMk cId="1269416505" sldId="258"/>
        </pc:sldMkLst>
        <pc:spChg chg="mod">
          <ac:chgData name="Hackman Heikki" userId="88f43175-0180-445c-bacb-08e2b52469d2" providerId="ADAL" clId="{9BC3B714-DCCA-4771-B935-A2F78BA846D3}" dt="2024-12-27T06:16:54.593" v="1140" actId="20577"/>
          <ac:spMkLst>
            <pc:docMk/>
            <pc:sldMk cId="1269416505" sldId="258"/>
            <ac:spMk id="9" creationId="{93DCA536-E580-A03E-F5FA-B6646826C953}"/>
          </ac:spMkLst>
        </pc:spChg>
        <pc:spChg chg="mod">
          <ac:chgData name="Hackman Heikki" userId="88f43175-0180-445c-bacb-08e2b52469d2" providerId="ADAL" clId="{9BC3B714-DCCA-4771-B935-A2F78BA846D3}" dt="2024-12-27T06:16:04.490" v="1102" actId="20577"/>
          <ac:spMkLst>
            <pc:docMk/>
            <pc:sldMk cId="1269416505" sldId="258"/>
            <ac:spMk id="10" creationId="{39A1E946-4072-D4C9-DD52-78EF86871C6B}"/>
          </ac:spMkLst>
        </pc:spChg>
        <pc:picChg chg="mod">
          <ac:chgData name="Hackman Heikki" userId="88f43175-0180-445c-bacb-08e2b52469d2" providerId="ADAL" clId="{9BC3B714-DCCA-4771-B935-A2F78BA846D3}" dt="2024-12-27T06:15:50.448" v="1096" actId="1076"/>
          <ac:picMkLst>
            <pc:docMk/>
            <pc:sldMk cId="1269416505" sldId="258"/>
            <ac:picMk id="8" creationId="{A893AD30-9AD7-EC09-ED15-EF6B6818FF42}"/>
          </ac:picMkLst>
        </pc:picChg>
      </pc:sldChg>
      <pc:sldChg chg="new del">
        <pc:chgData name="Hackman Heikki" userId="88f43175-0180-445c-bacb-08e2b52469d2" providerId="ADAL" clId="{9BC3B714-DCCA-4771-B935-A2F78BA846D3}" dt="2024-12-27T06:18:53.974" v="1264" actId="680"/>
        <pc:sldMkLst>
          <pc:docMk/>
          <pc:sldMk cId="606693555" sldId="259"/>
        </pc:sldMkLst>
      </pc:sldChg>
      <pc:sldChg chg="modSp add mod">
        <pc:chgData name="Hackman Heikki" userId="88f43175-0180-445c-bacb-08e2b52469d2" providerId="ADAL" clId="{9BC3B714-DCCA-4771-B935-A2F78BA846D3}" dt="2024-12-27T07:11:57.437" v="2169" actId="20577"/>
        <pc:sldMkLst>
          <pc:docMk/>
          <pc:sldMk cId="2016198948" sldId="259"/>
        </pc:sldMkLst>
        <pc:spChg chg="mod">
          <ac:chgData name="Hackman Heikki" userId="88f43175-0180-445c-bacb-08e2b52469d2" providerId="ADAL" clId="{9BC3B714-DCCA-4771-B935-A2F78BA846D3}" dt="2024-12-27T07:11:57.437" v="2169" actId="20577"/>
          <ac:spMkLst>
            <pc:docMk/>
            <pc:sldMk cId="2016198948" sldId="259"/>
            <ac:spMk id="9" creationId="{93DCA536-E580-A03E-F5FA-B6646826C953}"/>
          </ac:spMkLst>
        </pc:spChg>
        <pc:spChg chg="mod">
          <ac:chgData name="Hackman Heikki" userId="88f43175-0180-445c-bacb-08e2b52469d2" providerId="ADAL" clId="{9BC3B714-DCCA-4771-B935-A2F78BA846D3}" dt="2024-12-27T07:11:57.010" v="2168" actId="20577"/>
          <ac:spMkLst>
            <pc:docMk/>
            <pc:sldMk cId="2016198948" sldId="259"/>
            <ac:spMk id="10" creationId="{39A1E946-4072-D4C9-DD52-78EF86871C6B}"/>
          </ac:spMkLst>
        </pc:spChg>
        <pc:picChg chg="mod">
          <ac:chgData name="Hackman Heikki" userId="88f43175-0180-445c-bacb-08e2b52469d2" providerId="ADAL" clId="{9BC3B714-DCCA-4771-B935-A2F78BA846D3}" dt="2024-12-27T06:19:48.643" v="1266" actId="1076"/>
          <ac:picMkLst>
            <pc:docMk/>
            <pc:sldMk cId="2016198948" sldId="259"/>
            <ac:picMk id="8" creationId="{A893AD30-9AD7-EC09-ED15-EF6B6818FF42}"/>
          </ac:picMkLst>
        </pc:picChg>
      </pc:sldChg>
      <pc:sldChg chg="modSp add mod">
        <pc:chgData name="Hackman Heikki" userId="88f43175-0180-445c-bacb-08e2b52469d2" providerId="ADAL" clId="{9BC3B714-DCCA-4771-B935-A2F78BA846D3}" dt="2024-12-27T06:32:03.492" v="2044" actId="20577"/>
        <pc:sldMkLst>
          <pc:docMk/>
          <pc:sldMk cId="3439845196" sldId="260"/>
        </pc:sldMkLst>
        <pc:spChg chg="mod">
          <ac:chgData name="Hackman Heikki" userId="88f43175-0180-445c-bacb-08e2b52469d2" providerId="ADAL" clId="{9BC3B714-DCCA-4771-B935-A2F78BA846D3}" dt="2024-12-27T06:31:43.424" v="1992" actId="20577"/>
          <ac:spMkLst>
            <pc:docMk/>
            <pc:sldMk cId="3439845196" sldId="260"/>
            <ac:spMk id="9" creationId="{93DCA536-E580-A03E-F5FA-B6646826C953}"/>
          </ac:spMkLst>
        </pc:spChg>
        <pc:spChg chg="mod">
          <ac:chgData name="Hackman Heikki" userId="88f43175-0180-445c-bacb-08e2b52469d2" providerId="ADAL" clId="{9BC3B714-DCCA-4771-B935-A2F78BA846D3}" dt="2024-12-27T06:32:03.492" v="2044" actId="20577"/>
          <ac:spMkLst>
            <pc:docMk/>
            <pc:sldMk cId="3439845196" sldId="260"/>
            <ac:spMk id="10" creationId="{39A1E946-4072-D4C9-DD52-78EF86871C6B}"/>
          </ac:spMkLst>
        </pc:spChg>
      </pc:sldChg>
      <pc:sldChg chg="modSp add mod">
        <pc:chgData name="Hackman Heikki" userId="88f43175-0180-445c-bacb-08e2b52469d2" providerId="ADAL" clId="{9BC3B714-DCCA-4771-B935-A2F78BA846D3}" dt="2024-12-27T07:09:57.677" v="2053" actId="20577"/>
        <pc:sldMkLst>
          <pc:docMk/>
          <pc:sldMk cId="333650079" sldId="261"/>
        </pc:sldMkLst>
        <pc:spChg chg="mod">
          <ac:chgData name="Hackman Heikki" userId="88f43175-0180-445c-bacb-08e2b52469d2" providerId="ADAL" clId="{9BC3B714-DCCA-4771-B935-A2F78BA846D3}" dt="2024-12-27T07:09:57.677" v="2053" actId="20577"/>
          <ac:spMkLst>
            <pc:docMk/>
            <pc:sldMk cId="333650079" sldId="261"/>
            <ac:spMk id="9" creationId="{93DCA536-E580-A03E-F5FA-B6646826C953}"/>
          </ac:spMkLst>
        </pc:spChg>
      </pc:sldChg>
      <pc:sldChg chg="addSp modSp add mod">
        <pc:chgData name="Hackman Heikki" userId="88f43175-0180-445c-bacb-08e2b52469d2" providerId="ADAL" clId="{9BC3B714-DCCA-4771-B935-A2F78BA846D3}" dt="2024-12-27T07:18:36.343" v="2725" actId="20577"/>
        <pc:sldMkLst>
          <pc:docMk/>
          <pc:sldMk cId="1165459258" sldId="262"/>
        </pc:sldMkLst>
        <pc:spChg chg="add mod">
          <ac:chgData name="Hackman Heikki" userId="88f43175-0180-445c-bacb-08e2b52469d2" providerId="ADAL" clId="{9BC3B714-DCCA-4771-B935-A2F78BA846D3}" dt="2024-12-27T07:18:36.343" v="2725" actId="20577"/>
          <ac:spMkLst>
            <pc:docMk/>
            <pc:sldMk cId="1165459258" sldId="262"/>
            <ac:spMk id="2" creationId="{925FD529-0494-66D0-CF8D-93401D79A714}"/>
          </ac:spMkLst>
        </pc:spChg>
        <pc:spChg chg="mod">
          <ac:chgData name="Hackman Heikki" userId="88f43175-0180-445c-bacb-08e2b52469d2" providerId="ADAL" clId="{9BC3B714-DCCA-4771-B935-A2F78BA846D3}" dt="2024-12-27T07:17:16.420" v="2623" actId="20577"/>
          <ac:spMkLst>
            <pc:docMk/>
            <pc:sldMk cId="1165459258" sldId="262"/>
            <ac:spMk id="9" creationId="{93DCA536-E580-A03E-F5FA-B6646826C953}"/>
          </ac:spMkLst>
        </pc:spChg>
        <pc:spChg chg="mod">
          <ac:chgData name="Hackman Heikki" userId="88f43175-0180-445c-bacb-08e2b52469d2" providerId="ADAL" clId="{9BC3B714-DCCA-4771-B935-A2F78BA846D3}" dt="2024-12-27T07:15:03.506" v="2439" actId="1076"/>
          <ac:spMkLst>
            <pc:docMk/>
            <pc:sldMk cId="1165459258" sldId="262"/>
            <ac:spMk id="10" creationId="{39A1E946-4072-D4C9-DD52-78EF86871C6B}"/>
          </ac:spMkLst>
        </pc:spChg>
        <pc:picChg chg="mod">
          <ac:chgData name="Hackman Heikki" userId="88f43175-0180-445c-bacb-08e2b52469d2" providerId="ADAL" clId="{9BC3B714-DCCA-4771-B935-A2F78BA846D3}" dt="2024-12-27T07:18:15.780" v="2722" actId="1076"/>
          <ac:picMkLst>
            <pc:docMk/>
            <pc:sldMk cId="1165459258" sldId="262"/>
            <ac:picMk id="8" creationId="{A893AD30-9AD7-EC09-ED15-EF6B6818FF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6D16BA-B1EF-77F0-68FF-4B8F6EFD7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E70AA89-6C93-96CC-1DD3-A9421EA75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7ED72-2997-DC80-B723-988D0FAB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EA3B02-8BBA-4635-2E64-5562445F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4C3923-5783-D9F7-49CC-7C6B3F4B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98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4BF8F-74D9-98D2-322D-E1E103EA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C7BDD44-9225-B3FE-19FE-C08D69571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299F72-3D34-DF33-74A7-565B3D8E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FD2046-810D-FF2F-8820-02B479F4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6452CC-7D95-823C-1997-0331C996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63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B87BFB3-A95B-4F02-405A-0AB68D0EA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2E328E-3F2A-05DE-01A3-598C6D651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486C33-66FD-DABE-6C12-DB41AD4E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70D53B-7CB7-DCCE-AF5B-3534FCBD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903329-D5BD-FBDB-BB52-06B85460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27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FEAC07-8342-CDD1-FBFB-A7D6BCE0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02F49E-7AB2-4479-0FBD-0EDAFBBE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21C558-5AA9-55AD-8BC9-3341AE2D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B46AA2-5922-3CA7-0362-69F50E91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A29146-5FDD-B471-87FE-6FA79B0B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81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A5CD7-1ABB-0AC0-DD2C-C05D7A7E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E2D714-124E-C7EB-E875-6C67BE800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96F59B-5C92-06C9-30C9-82B87DEE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551CB7-E810-BA96-89FE-3ECE799A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B4EE78-50C7-C1B2-311C-927FAB16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98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F1745-23D1-12C3-A33B-55B9F6C0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6142AA-D066-1703-8BEE-B16164197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423B08-ED31-B306-3400-1CEB843C9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1FC66B-D392-76D4-A4CB-16740580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583B76-174E-7FFC-5AB3-E38533E1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E41FC9-BC96-FFA5-53CD-6AE2BF3C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655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2DA74-CCA2-84DC-646D-B891621F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B5ED82-040A-8CA3-A2B9-5CAB5232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427141-EDD3-FB4B-8DBB-337852BDE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0FB523-78EA-0A95-5640-4DC147D49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EC525D-0757-1DC9-B03C-BACD7D10C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73D742-A41B-0CB4-92A1-6BBC7481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4597DDD-CF51-2EF5-2E46-BFCD3D71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6F6F52-4931-14F8-4524-60349D9F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47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AC2DC1-068D-6A97-DAF0-1E72FD04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36EC27-039A-D8CF-3BBC-BE096A12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86CB51-DB80-10B0-53D9-1751F56D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760BFA-0CBA-CA6C-192A-61E93019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435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4A383B-DA40-7708-D83D-628D422D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F20F293-D059-4C47-DEA5-976474B9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85B8B2-DC49-F0B1-2876-C4D58D11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81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3E976-F455-898A-F1E4-75813E7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783E2-38A6-85C3-02B3-F230A2D29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B52CD7-BB5D-8869-4F9A-7159B798C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6118D4-5769-BD35-E50C-133E81FC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4D2BA4-3DBF-FBA2-0332-D4891ECE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F2B302-5C72-6990-9F03-18B332FA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E9335E-4040-119D-B366-530EB111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2FA45ED-1011-D683-EF69-4CA98250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D6A74-545C-59F5-D998-B7032DB54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04C27D0-45B6-EF46-DD5A-DEE1AE80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DC094F3-CBCE-9CC8-34D5-37E24F16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1ACE47-9997-CCFB-2F81-B9BB2694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7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4B49E23-AFAE-788B-A5FF-F252CC84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419C8A-90BE-294D-2FF5-BED23357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17A28C-C99C-7EFA-E4F0-DEE2DEF8E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F1C5-0C2B-4CAE-B335-084E16CC4E85}" type="datetimeFigureOut">
              <a:rPr lang="fi-FI" smtClean="0"/>
              <a:t>27.12.2024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9CC420-2CCA-9AD6-4EAF-10529BF6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BE6499-75A7-E3F9-E276-3F51D750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6DF8-C16C-4580-BBC4-0590FC4D4F9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511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93AD30-9AD7-EC09-ED15-EF6B681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8087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3DCA536-E580-A03E-F5FA-B6646826C953}"/>
              </a:ext>
            </a:extLst>
          </p:cNvPr>
          <p:cNvSpPr txBox="1"/>
          <p:nvPr/>
        </p:nvSpPr>
        <p:spPr>
          <a:xfrm>
            <a:off x="4153231" y="536584"/>
            <a:ext cx="4424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Impact" panose="020B0806030902050204" pitchFamily="34" charset="0"/>
              </a:rPr>
              <a:t>personal </a:t>
            </a:r>
            <a:r>
              <a:rPr lang="en-US" sz="2000" dirty="0">
                <a:latin typeface="Impact" panose="020B0806030902050204" pitchFamily="34" charset="0"/>
              </a:rPr>
              <a:t>carbon</a:t>
            </a:r>
            <a:r>
              <a:rPr lang="fi-FI" sz="2000" dirty="0">
                <a:latin typeface="Impact" panose="020B0806030902050204" pitchFamily="34" charset="0"/>
              </a:rPr>
              <a:t> footprint for</a:t>
            </a:r>
          </a:p>
          <a:p>
            <a:pPr algn="ctr"/>
            <a:r>
              <a:rPr lang="fi-FI" sz="2000" noProof="1">
                <a:latin typeface="Impact" panose="020B0806030902050204" pitchFamily="34" charset="0"/>
              </a:rPr>
              <a:t>normal</a:t>
            </a:r>
            <a:r>
              <a:rPr lang="fi-FI" sz="2000" dirty="0">
                <a:latin typeface="Impact" panose="020B0806030902050204" pitchFamily="34" charset="0"/>
              </a:rPr>
              <a:t> people</a:t>
            </a: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en-US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>
                <a:latin typeface="Impact" panose="020B0806030902050204" pitchFamily="34" charset="0"/>
              </a:rPr>
              <a:t>air conditioned hermetic</a:t>
            </a:r>
          </a:p>
          <a:p>
            <a:pPr algn="ctr"/>
            <a:r>
              <a:rPr lang="fi-FI" sz="2000" dirty="0">
                <a:latin typeface="Impact" panose="020B0806030902050204" pitchFamily="34" charset="0"/>
              </a:rPr>
              <a:t> luxury privileges</a:t>
            </a:r>
          </a:p>
          <a:p>
            <a:pPr algn="ctr"/>
            <a:r>
              <a:rPr lang="fi-FI" sz="2000" dirty="0">
                <a:latin typeface="Impact" panose="020B0806030902050204" pitchFamily="34" charset="0"/>
              </a:rPr>
              <a:t>for leaders 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A1E946-4072-D4C9-DD52-78EF86871C6B}"/>
              </a:ext>
            </a:extLst>
          </p:cNvPr>
          <p:cNvSpPr txBox="1"/>
          <p:nvPr/>
        </p:nvSpPr>
        <p:spPr>
          <a:xfrm>
            <a:off x="3955774" y="4259120"/>
            <a:ext cx="4424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Impact" panose="020B0806030902050204" pitchFamily="34" charset="0"/>
              </a:rPr>
              <a:t>personal </a:t>
            </a:r>
            <a:r>
              <a:rPr lang="fi-FI" sz="2000" dirty="0" err="1">
                <a:latin typeface="Impact" panose="020B0806030902050204" pitchFamily="34" charset="0"/>
              </a:rPr>
              <a:t>carbon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en-US" sz="2000" dirty="0">
                <a:latin typeface="Impact" panose="020B0806030902050204" pitchFamily="34" charset="0"/>
              </a:rPr>
              <a:t>footprint</a:t>
            </a:r>
            <a:r>
              <a:rPr lang="fi-FI" sz="2000" dirty="0">
                <a:latin typeface="Impact" panose="020B0806030902050204" pitchFamily="34" charset="0"/>
              </a:rPr>
              <a:t> as a </a:t>
            </a:r>
            <a:r>
              <a:rPr lang="fi-FI" sz="2000" dirty="0" err="1">
                <a:latin typeface="Impact" panose="020B0806030902050204" pitchFamily="34" charset="0"/>
              </a:rPr>
              <a:t>tool</a:t>
            </a:r>
            <a:r>
              <a:rPr lang="fi-FI" sz="2000" dirty="0">
                <a:latin typeface="Impact" panose="020B0806030902050204" pitchFamily="34" charset="0"/>
              </a:rPr>
              <a:t> to </a:t>
            </a:r>
            <a:r>
              <a:rPr lang="fi-FI" sz="2000" dirty="0" err="1">
                <a:latin typeface="Impact" panose="020B0806030902050204" pitchFamily="34" charset="0"/>
              </a:rPr>
              <a:t>measure</a:t>
            </a:r>
            <a:r>
              <a:rPr lang="fi-FI" sz="2000" dirty="0">
                <a:latin typeface="Impact" panose="020B0806030902050204" pitchFamily="34" charset="0"/>
              </a:rPr>
              <a:t> leaders </a:t>
            </a:r>
            <a:r>
              <a:rPr lang="fi-FI" sz="2000" dirty="0" err="1">
                <a:latin typeface="Impact" panose="020B0806030902050204" pitchFamily="34" charset="0"/>
              </a:rPr>
              <a:t>capabilities</a:t>
            </a:r>
            <a:r>
              <a:rPr lang="fi-FI" sz="2000" dirty="0">
                <a:latin typeface="Impact" panose="020B0806030902050204" pitchFamily="34" charset="0"/>
              </a:rPr>
              <a:t> to </a:t>
            </a:r>
            <a:r>
              <a:rPr lang="fi-FI" sz="2000" dirty="0" err="1">
                <a:latin typeface="Impact" panose="020B0806030902050204" pitchFamily="34" charset="0"/>
              </a:rPr>
              <a:t>learn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about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systemic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flaws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that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lead</a:t>
            </a:r>
            <a:r>
              <a:rPr lang="fi-FI" sz="2000" dirty="0">
                <a:latin typeface="Impact" panose="020B0806030902050204" pitchFamily="34" charset="0"/>
              </a:rPr>
              <a:t> to </a:t>
            </a:r>
            <a:r>
              <a:rPr lang="fi-FI" sz="2000" dirty="0" err="1">
                <a:latin typeface="Impact" panose="020B0806030902050204" pitchFamily="34" charset="0"/>
              </a:rPr>
              <a:t>overconsumption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better</a:t>
            </a:r>
            <a:r>
              <a:rPr lang="fi-FI" sz="2000" dirty="0">
                <a:latin typeface="Impact" panose="020B0806030902050204" pitchFamily="34" charset="0"/>
              </a:rPr>
              <a:t> leaders for</a:t>
            </a:r>
          </a:p>
          <a:p>
            <a:pPr algn="ctr"/>
            <a:r>
              <a:rPr lang="fi-FI" sz="2000" noProof="1">
                <a:latin typeface="Impact" panose="020B0806030902050204" pitchFamily="34" charset="0"/>
              </a:rPr>
              <a:t>normal</a:t>
            </a:r>
            <a:r>
              <a:rPr lang="fi-FI" sz="2000" dirty="0">
                <a:latin typeface="Impact" panose="020B0806030902050204" pitchFamily="34" charset="0"/>
              </a:rPr>
              <a:t> people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C2AC02-954E-0170-9EF1-1CAB603F6A12}"/>
              </a:ext>
            </a:extLst>
          </p:cNvPr>
          <p:cNvSpPr txBox="1"/>
          <p:nvPr/>
        </p:nvSpPr>
        <p:spPr>
          <a:xfrm>
            <a:off x="9434945" y="1667029"/>
            <a:ext cx="259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this</a:t>
            </a:r>
            <a:r>
              <a:rPr lang="fi-FI" sz="2000" i="1" dirty="0"/>
              <a:t> </a:t>
            </a:r>
            <a:r>
              <a:rPr lang="fi-FI" sz="2000" i="1" dirty="0" err="1"/>
              <a:t>meme</a:t>
            </a:r>
            <a:r>
              <a:rPr lang="fi-FI" sz="2000" i="1" dirty="0"/>
              <a:t> </a:t>
            </a:r>
            <a:r>
              <a:rPr lang="fi-FI" sz="2000" i="1" dirty="0" err="1"/>
              <a:t>was</a:t>
            </a:r>
            <a:r>
              <a:rPr lang="fi-FI" sz="2000" i="1" dirty="0"/>
              <a:t> </a:t>
            </a:r>
            <a:r>
              <a:rPr lang="fi-FI" sz="2000" i="1" dirty="0" err="1"/>
              <a:t>brought</a:t>
            </a:r>
            <a:r>
              <a:rPr lang="fi-FI" sz="2000" i="1" dirty="0"/>
              <a:t> to </a:t>
            </a:r>
            <a:r>
              <a:rPr lang="fi-FI" sz="2000" i="1" dirty="0" err="1"/>
              <a:t>you</a:t>
            </a:r>
            <a:r>
              <a:rPr lang="fi-FI" sz="2000" i="1" dirty="0"/>
              <a:t> </a:t>
            </a:r>
            <a:r>
              <a:rPr lang="fi-FI" sz="2000" i="1" dirty="0" err="1"/>
              <a:t>by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fine</a:t>
            </a:r>
            <a:r>
              <a:rPr lang="fi-FI" sz="2000" i="1" dirty="0"/>
              <a:t> </a:t>
            </a:r>
            <a:r>
              <a:rPr lang="fi-FI" sz="2000" i="1" dirty="0" err="1"/>
              <a:t>propagandists</a:t>
            </a:r>
            <a:r>
              <a:rPr lang="fi-FI" sz="2000" i="1" dirty="0"/>
              <a:t> @ kohlbergs7.org</a:t>
            </a:r>
          </a:p>
          <a:p>
            <a:pPr algn="ctr"/>
            <a:endParaRPr lang="fi-FI" sz="2000" i="1" dirty="0"/>
          </a:p>
          <a:p>
            <a:pPr algn="ctr"/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best</a:t>
            </a:r>
            <a:r>
              <a:rPr lang="fi-FI" sz="2000" i="1" dirty="0"/>
              <a:t> and (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far</a:t>
            </a:r>
            <a:r>
              <a:rPr lang="fi-FI" sz="2000" i="1" dirty="0"/>
              <a:t>)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only</a:t>
            </a:r>
            <a:r>
              <a:rPr lang="fi-FI" sz="2000" i="1" dirty="0"/>
              <a:t> </a:t>
            </a:r>
            <a:r>
              <a:rPr lang="fi-FI" sz="2000" i="1" dirty="0" err="1"/>
              <a:t>place</a:t>
            </a:r>
            <a:r>
              <a:rPr lang="fi-FI" sz="2000" i="1" dirty="0"/>
              <a:t> </a:t>
            </a:r>
            <a:r>
              <a:rPr lang="fi-FI" sz="2000" i="1" dirty="0" err="1"/>
              <a:t>where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neomoralist</a:t>
            </a:r>
            <a:r>
              <a:rPr lang="fi-FI" sz="2000" i="1" dirty="0"/>
              <a:t> </a:t>
            </a:r>
            <a:r>
              <a:rPr lang="fi-FI" sz="2000" i="1" dirty="0" err="1"/>
              <a:t>maximist</a:t>
            </a:r>
            <a:r>
              <a:rPr lang="fi-FI" sz="2000" i="1" dirty="0"/>
              <a:t> </a:t>
            </a:r>
            <a:r>
              <a:rPr lang="fi-FI" sz="2000" i="1" dirty="0" err="1"/>
              <a:t>movement</a:t>
            </a:r>
            <a:r>
              <a:rPr lang="fi-FI" sz="2000" i="1" dirty="0"/>
              <a:t> </a:t>
            </a:r>
            <a:r>
              <a:rPr lang="fi-FI" sz="2000" i="1" dirty="0" err="1"/>
              <a:t>resides</a:t>
            </a:r>
            <a:r>
              <a:rPr lang="fi-FI" sz="2000" i="1" dirty="0"/>
              <a:t> in </a:t>
            </a:r>
            <a:r>
              <a:rPr lang="fi-FI" sz="2000" i="1" dirty="0" err="1"/>
              <a:t>demanding</a:t>
            </a:r>
            <a:r>
              <a:rPr lang="fi-FI" sz="2000" i="1" dirty="0"/>
              <a:t> </a:t>
            </a:r>
            <a:r>
              <a:rPr lang="fi-FI" sz="2000" i="1" dirty="0" err="1"/>
              <a:t>better</a:t>
            </a:r>
            <a:r>
              <a:rPr lang="fi-FI" sz="2000" i="1" dirty="0"/>
              <a:t> </a:t>
            </a:r>
            <a:r>
              <a:rPr lang="fi-FI" sz="2000" i="1" dirty="0" err="1"/>
              <a:t>leadership</a:t>
            </a:r>
            <a:r>
              <a:rPr lang="fi-FI" sz="2000" i="1" dirty="0"/>
              <a:t> and </a:t>
            </a:r>
            <a:r>
              <a:rPr lang="fi-FI" sz="2000" i="1" dirty="0" err="1"/>
              <a:t>moving</a:t>
            </a:r>
            <a:r>
              <a:rPr lang="fi-FI" sz="2000" i="1" dirty="0"/>
              <a:t> from </a:t>
            </a:r>
            <a:r>
              <a:rPr lang="fi-FI" sz="2000" i="1" dirty="0" err="1"/>
              <a:t>hiding</a:t>
            </a:r>
            <a:r>
              <a:rPr lang="fi-FI" sz="2000" i="1" dirty="0"/>
              <a:t> </a:t>
            </a:r>
            <a:r>
              <a:rPr lang="fi-FI" sz="2000" i="1" dirty="0" err="1"/>
              <a:t>behind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 to </a:t>
            </a:r>
            <a:r>
              <a:rPr lang="fi-FI" sz="2000" i="1" dirty="0" err="1"/>
              <a:t>rising</a:t>
            </a:r>
            <a:r>
              <a:rPr lang="fi-FI" sz="2000" i="1" dirty="0"/>
              <a:t> </a:t>
            </a:r>
            <a:r>
              <a:rPr lang="fi-FI" sz="2000" i="1" dirty="0" err="1"/>
              <a:t>beyond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603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93AD30-9AD7-EC09-ED15-EF6B681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8087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3DCA536-E580-A03E-F5FA-B6646826C953}"/>
              </a:ext>
            </a:extLst>
          </p:cNvPr>
          <p:cNvSpPr txBox="1"/>
          <p:nvPr/>
        </p:nvSpPr>
        <p:spPr>
          <a:xfrm>
            <a:off x="4153231" y="536584"/>
            <a:ext cx="4424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depressed</a:t>
            </a:r>
            <a:r>
              <a:rPr lang="fi-FI" sz="2000" dirty="0">
                <a:latin typeface="Impact" panose="020B0806030902050204" pitchFamily="34" charset="0"/>
              </a:rPr>
              <a:t> people </a:t>
            </a:r>
            <a:r>
              <a:rPr lang="fi-FI" sz="2000" dirty="0" err="1">
                <a:latin typeface="Impact" panose="020B0806030902050204" pitchFamily="34" charset="0"/>
              </a:rPr>
              <a:t>void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free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will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waiting</a:t>
            </a:r>
            <a:r>
              <a:rPr lang="fi-FI" sz="2000" dirty="0">
                <a:latin typeface="Impact" panose="020B0806030902050204" pitchFamily="34" charset="0"/>
              </a:rPr>
              <a:t> for </a:t>
            </a:r>
            <a:r>
              <a:rPr lang="fi-FI" sz="2000" dirty="0" err="1">
                <a:latin typeface="Impact" panose="020B0806030902050204" pitchFamily="34" charset="0"/>
              </a:rPr>
              <a:t>systemic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level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resque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operation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anxiety</a:t>
            </a:r>
            <a:r>
              <a:rPr lang="fi-FI" sz="2000" dirty="0">
                <a:latin typeface="Impact" panose="020B0806030902050204" pitchFamily="34" charset="0"/>
              </a:rPr>
              <a:t>, </a:t>
            </a:r>
            <a:r>
              <a:rPr lang="fi-FI" sz="2000" dirty="0" err="1">
                <a:latin typeface="Impact" panose="020B0806030902050204" pitchFamily="34" charset="0"/>
              </a:rPr>
              <a:t>lack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agency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A1E946-4072-D4C9-DD52-78EF86871C6B}"/>
              </a:ext>
            </a:extLst>
          </p:cNvPr>
          <p:cNvSpPr txBox="1"/>
          <p:nvPr/>
        </p:nvSpPr>
        <p:spPr>
          <a:xfrm>
            <a:off x="3955774" y="4259120"/>
            <a:ext cx="4424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active</a:t>
            </a:r>
            <a:r>
              <a:rPr lang="fi-FI" sz="2000" dirty="0">
                <a:latin typeface="Impact" panose="020B0806030902050204" pitchFamily="34" charset="0"/>
              </a:rPr>
              <a:t> people </a:t>
            </a:r>
            <a:r>
              <a:rPr lang="fi-FI" sz="2000" dirty="0" err="1">
                <a:latin typeface="Impact" panose="020B0806030902050204" pitchFamily="34" charset="0"/>
              </a:rPr>
              <a:t>forcing</a:t>
            </a:r>
            <a:r>
              <a:rPr lang="fi-FI" sz="2000" dirty="0">
                <a:latin typeface="Impact" panose="020B0806030902050204" pitchFamily="34" charset="0"/>
              </a:rPr>
              <a:t> leaders to </a:t>
            </a:r>
            <a:r>
              <a:rPr lang="fi-FI" sz="2000" dirty="0" err="1">
                <a:latin typeface="Impact" panose="020B0806030902050204" pitchFamily="34" charset="0"/>
              </a:rPr>
              <a:t>do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better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self-efficacy</a:t>
            </a:r>
            <a:r>
              <a:rPr lang="fi-FI" sz="2000" dirty="0">
                <a:latin typeface="Impact" panose="020B0806030902050204" pitchFamily="34" charset="0"/>
              </a:rPr>
              <a:t>, </a:t>
            </a:r>
            <a:r>
              <a:rPr lang="fi-FI" sz="2000" dirty="0" err="1">
                <a:latin typeface="Impact" panose="020B0806030902050204" pitchFamily="34" charset="0"/>
              </a:rPr>
              <a:t>tactics</a:t>
            </a:r>
            <a:r>
              <a:rPr lang="fi-FI" sz="2000" dirty="0">
                <a:latin typeface="Impact" panose="020B0806030902050204" pitchFamily="34" charset="0"/>
              </a:rPr>
              <a:t>, action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C2AC02-954E-0170-9EF1-1CAB603F6A12}"/>
              </a:ext>
            </a:extLst>
          </p:cNvPr>
          <p:cNvSpPr txBox="1"/>
          <p:nvPr/>
        </p:nvSpPr>
        <p:spPr>
          <a:xfrm>
            <a:off x="9434945" y="1667029"/>
            <a:ext cx="259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this</a:t>
            </a:r>
            <a:r>
              <a:rPr lang="fi-FI" sz="2000" i="1" dirty="0"/>
              <a:t> </a:t>
            </a:r>
            <a:r>
              <a:rPr lang="fi-FI" sz="2000" i="1" dirty="0" err="1"/>
              <a:t>meme</a:t>
            </a:r>
            <a:r>
              <a:rPr lang="fi-FI" sz="2000" i="1" dirty="0"/>
              <a:t> </a:t>
            </a:r>
            <a:r>
              <a:rPr lang="fi-FI" sz="2000" i="1" dirty="0" err="1"/>
              <a:t>was</a:t>
            </a:r>
            <a:r>
              <a:rPr lang="fi-FI" sz="2000" i="1" dirty="0"/>
              <a:t> </a:t>
            </a:r>
            <a:r>
              <a:rPr lang="fi-FI" sz="2000" i="1" dirty="0" err="1"/>
              <a:t>brought</a:t>
            </a:r>
            <a:r>
              <a:rPr lang="fi-FI" sz="2000" i="1" dirty="0"/>
              <a:t> to </a:t>
            </a:r>
            <a:r>
              <a:rPr lang="fi-FI" sz="2000" i="1" dirty="0" err="1"/>
              <a:t>you</a:t>
            </a:r>
            <a:r>
              <a:rPr lang="fi-FI" sz="2000" i="1" dirty="0"/>
              <a:t> </a:t>
            </a:r>
            <a:r>
              <a:rPr lang="fi-FI" sz="2000" i="1" dirty="0" err="1"/>
              <a:t>by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fine</a:t>
            </a:r>
            <a:r>
              <a:rPr lang="fi-FI" sz="2000" i="1" dirty="0"/>
              <a:t> </a:t>
            </a:r>
            <a:r>
              <a:rPr lang="fi-FI" sz="2000" i="1" dirty="0" err="1"/>
              <a:t>propagandists</a:t>
            </a:r>
            <a:r>
              <a:rPr lang="fi-FI" sz="2000" i="1" dirty="0"/>
              <a:t> @ kohlbergs7.org</a:t>
            </a:r>
          </a:p>
          <a:p>
            <a:pPr algn="ctr"/>
            <a:endParaRPr lang="fi-FI" sz="2000" i="1" dirty="0"/>
          </a:p>
          <a:p>
            <a:pPr algn="ctr"/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best</a:t>
            </a:r>
            <a:r>
              <a:rPr lang="fi-FI" sz="2000" i="1" dirty="0"/>
              <a:t> and (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far</a:t>
            </a:r>
            <a:r>
              <a:rPr lang="fi-FI" sz="2000" i="1" dirty="0"/>
              <a:t>)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only</a:t>
            </a:r>
            <a:r>
              <a:rPr lang="fi-FI" sz="2000" i="1" dirty="0"/>
              <a:t> </a:t>
            </a:r>
            <a:r>
              <a:rPr lang="fi-FI" sz="2000" i="1" dirty="0" err="1"/>
              <a:t>place</a:t>
            </a:r>
            <a:r>
              <a:rPr lang="fi-FI" sz="2000" i="1" dirty="0"/>
              <a:t> </a:t>
            </a:r>
            <a:r>
              <a:rPr lang="fi-FI" sz="2000" i="1" dirty="0" err="1"/>
              <a:t>where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neomoralist</a:t>
            </a:r>
            <a:r>
              <a:rPr lang="fi-FI" sz="2000" i="1" dirty="0"/>
              <a:t> </a:t>
            </a:r>
            <a:r>
              <a:rPr lang="fi-FI" sz="2000" i="1" dirty="0" err="1"/>
              <a:t>maximist</a:t>
            </a:r>
            <a:r>
              <a:rPr lang="fi-FI" sz="2000" i="1" dirty="0"/>
              <a:t> </a:t>
            </a:r>
            <a:r>
              <a:rPr lang="fi-FI" sz="2000" i="1" dirty="0" err="1"/>
              <a:t>movement</a:t>
            </a:r>
            <a:r>
              <a:rPr lang="fi-FI" sz="2000" i="1" dirty="0"/>
              <a:t> </a:t>
            </a:r>
            <a:r>
              <a:rPr lang="fi-FI" sz="2000" i="1" dirty="0" err="1"/>
              <a:t>resides</a:t>
            </a:r>
            <a:r>
              <a:rPr lang="fi-FI" sz="2000" i="1" dirty="0"/>
              <a:t> in </a:t>
            </a:r>
            <a:r>
              <a:rPr lang="fi-FI" sz="2000" i="1" dirty="0" err="1"/>
              <a:t>demanding</a:t>
            </a:r>
            <a:r>
              <a:rPr lang="fi-FI" sz="2000" i="1" dirty="0"/>
              <a:t> </a:t>
            </a:r>
            <a:r>
              <a:rPr lang="fi-FI" sz="2000" i="1" dirty="0" err="1"/>
              <a:t>better</a:t>
            </a:r>
            <a:r>
              <a:rPr lang="fi-FI" sz="2000" i="1" dirty="0"/>
              <a:t> </a:t>
            </a:r>
            <a:r>
              <a:rPr lang="fi-FI" sz="2000" i="1" dirty="0" err="1"/>
              <a:t>leadership</a:t>
            </a:r>
            <a:r>
              <a:rPr lang="fi-FI" sz="2000" i="1" dirty="0"/>
              <a:t> and </a:t>
            </a:r>
            <a:r>
              <a:rPr lang="fi-FI" sz="2000" i="1" dirty="0" err="1"/>
              <a:t>moving</a:t>
            </a:r>
            <a:r>
              <a:rPr lang="fi-FI" sz="2000" i="1" dirty="0"/>
              <a:t> from </a:t>
            </a:r>
            <a:r>
              <a:rPr lang="fi-FI" sz="2000" i="1" dirty="0" err="1"/>
              <a:t>hiding</a:t>
            </a:r>
            <a:r>
              <a:rPr lang="fi-FI" sz="2000" i="1" dirty="0"/>
              <a:t> </a:t>
            </a:r>
            <a:r>
              <a:rPr lang="fi-FI" sz="2000" i="1" dirty="0" err="1"/>
              <a:t>behind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 to </a:t>
            </a:r>
            <a:r>
              <a:rPr lang="fi-FI" sz="2000" i="1" dirty="0" err="1"/>
              <a:t>rising</a:t>
            </a:r>
            <a:r>
              <a:rPr lang="fi-FI" sz="2000" i="1" dirty="0"/>
              <a:t> </a:t>
            </a:r>
            <a:r>
              <a:rPr lang="fi-FI" sz="2000" i="1" dirty="0" err="1"/>
              <a:t>beyond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053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93AD30-9AD7-EC09-ED15-EF6B681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8"/>
            <a:ext cx="8718087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3DCA536-E580-A03E-F5FA-B6646826C953}"/>
              </a:ext>
            </a:extLst>
          </p:cNvPr>
          <p:cNvSpPr txBox="1"/>
          <p:nvPr/>
        </p:nvSpPr>
        <p:spPr>
          <a:xfrm>
            <a:off x="3955774" y="1005309"/>
            <a:ext cx="4424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world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eternal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growth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forced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superorganism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by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corrupt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dollar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green</a:t>
            </a:r>
            <a:r>
              <a:rPr lang="fi-FI" sz="2000" dirty="0">
                <a:latin typeface="Impact" panose="020B0806030902050204" pitchFamily="34" charset="0"/>
              </a:rPr>
              <a:t>, </a:t>
            </a:r>
            <a:r>
              <a:rPr lang="fi-FI" sz="2000" dirty="0" err="1">
                <a:latin typeface="Impact" panose="020B0806030902050204" pitchFamily="34" charset="0"/>
              </a:rPr>
              <a:t>coal</a:t>
            </a:r>
            <a:r>
              <a:rPr lang="fi-FI" sz="2000" dirty="0">
                <a:latin typeface="Impact" panose="020B0806030902050204" pitchFamily="34" charset="0"/>
              </a:rPr>
              <a:t> gray </a:t>
            </a:r>
            <a:r>
              <a:rPr lang="fi-FI" sz="2000" dirty="0" err="1">
                <a:latin typeface="Impact" panose="020B0806030902050204" pitchFamily="34" charset="0"/>
              </a:rPr>
              <a:t>or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oil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brown</a:t>
            </a:r>
            <a:r>
              <a:rPr lang="fi-FI" sz="2000" dirty="0">
                <a:latin typeface="Impact" panose="020B0806030902050204" pitchFamily="34" charset="0"/>
              </a:rPr>
              <a:t> leaders </a:t>
            </a:r>
            <a:r>
              <a:rPr lang="fi-FI" sz="2000" dirty="0" err="1">
                <a:latin typeface="Impact" panose="020B0806030902050204" pitchFamily="34" charset="0"/>
              </a:rPr>
              <a:t>living</a:t>
            </a:r>
            <a:r>
              <a:rPr lang="fi-FI" sz="2000" dirty="0">
                <a:latin typeface="Impact" panose="020B0806030902050204" pitchFamily="34" charset="0"/>
              </a:rPr>
              <a:t> in a </a:t>
            </a:r>
            <a:r>
              <a:rPr lang="fi-FI" sz="2000" dirty="0" err="1">
                <a:latin typeface="Impact" panose="020B0806030902050204" pitchFamily="34" charset="0"/>
              </a:rPr>
              <a:t>fantasy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world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A1E946-4072-D4C9-DD52-78EF86871C6B}"/>
              </a:ext>
            </a:extLst>
          </p:cNvPr>
          <p:cNvSpPr txBox="1"/>
          <p:nvPr/>
        </p:nvSpPr>
        <p:spPr>
          <a:xfrm>
            <a:off x="3955774" y="4414983"/>
            <a:ext cx="4424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world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based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laws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physics</a:t>
            </a:r>
            <a:r>
              <a:rPr lang="fi-FI" sz="2000" dirty="0">
                <a:latin typeface="Impact" panose="020B0806030902050204" pitchFamily="34" charset="0"/>
              </a:rPr>
              <a:t> and </a:t>
            </a:r>
            <a:r>
              <a:rPr lang="fi-FI" sz="2000" dirty="0" err="1">
                <a:latin typeface="Impact" panose="020B0806030902050204" pitchFamily="34" charset="0"/>
              </a:rPr>
              <a:t>actual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resources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by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based</a:t>
            </a:r>
            <a:r>
              <a:rPr lang="fi-FI" sz="2000" dirty="0">
                <a:latin typeface="Impact" panose="020B0806030902050204" pitchFamily="34" charset="0"/>
              </a:rPr>
              <a:t> leaders </a:t>
            </a:r>
            <a:r>
              <a:rPr lang="fi-FI" sz="2000" dirty="0" err="1">
                <a:latin typeface="Impact" panose="020B0806030902050204" pitchFamily="34" charset="0"/>
              </a:rPr>
              <a:t>living</a:t>
            </a:r>
            <a:r>
              <a:rPr lang="fi-FI" sz="2000" dirty="0">
                <a:latin typeface="Impact" panose="020B0806030902050204" pitchFamily="34" charset="0"/>
              </a:rPr>
              <a:t> in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real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world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C2AC02-954E-0170-9EF1-1CAB603F6A12}"/>
              </a:ext>
            </a:extLst>
          </p:cNvPr>
          <p:cNvSpPr txBox="1"/>
          <p:nvPr/>
        </p:nvSpPr>
        <p:spPr>
          <a:xfrm>
            <a:off x="9434945" y="1667029"/>
            <a:ext cx="259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this</a:t>
            </a:r>
            <a:r>
              <a:rPr lang="fi-FI" sz="2000" i="1" dirty="0"/>
              <a:t> </a:t>
            </a:r>
            <a:r>
              <a:rPr lang="fi-FI" sz="2000" i="1" dirty="0" err="1"/>
              <a:t>meme</a:t>
            </a:r>
            <a:r>
              <a:rPr lang="fi-FI" sz="2000" i="1" dirty="0"/>
              <a:t> </a:t>
            </a:r>
            <a:r>
              <a:rPr lang="fi-FI" sz="2000" i="1" dirty="0" err="1"/>
              <a:t>was</a:t>
            </a:r>
            <a:r>
              <a:rPr lang="fi-FI" sz="2000" i="1" dirty="0"/>
              <a:t> </a:t>
            </a:r>
            <a:r>
              <a:rPr lang="fi-FI" sz="2000" i="1" dirty="0" err="1"/>
              <a:t>brought</a:t>
            </a:r>
            <a:r>
              <a:rPr lang="fi-FI" sz="2000" i="1" dirty="0"/>
              <a:t> to </a:t>
            </a:r>
            <a:r>
              <a:rPr lang="fi-FI" sz="2000" i="1" dirty="0" err="1"/>
              <a:t>you</a:t>
            </a:r>
            <a:r>
              <a:rPr lang="fi-FI" sz="2000" i="1" dirty="0"/>
              <a:t> </a:t>
            </a:r>
            <a:r>
              <a:rPr lang="fi-FI" sz="2000" i="1" dirty="0" err="1"/>
              <a:t>by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fine</a:t>
            </a:r>
            <a:r>
              <a:rPr lang="fi-FI" sz="2000" i="1" dirty="0"/>
              <a:t> </a:t>
            </a:r>
            <a:r>
              <a:rPr lang="fi-FI" sz="2000" i="1" dirty="0" err="1"/>
              <a:t>propagandists</a:t>
            </a:r>
            <a:r>
              <a:rPr lang="fi-FI" sz="2000" i="1" dirty="0"/>
              <a:t> @ kohlbergs7.org</a:t>
            </a:r>
          </a:p>
          <a:p>
            <a:pPr algn="ctr"/>
            <a:endParaRPr lang="fi-FI" sz="2000" i="1" dirty="0"/>
          </a:p>
          <a:p>
            <a:pPr algn="ctr"/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best</a:t>
            </a:r>
            <a:r>
              <a:rPr lang="fi-FI" sz="2000" i="1" dirty="0"/>
              <a:t> and (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far</a:t>
            </a:r>
            <a:r>
              <a:rPr lang="fi-FI" sz="2000" i="1" dirty="0"/>
              <a:t>)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only</a:t>
            </a:r>
            <a:r>
              <a:rPr lang="fi-FI" sz="2000" i="1" dirty="0"/>
              <a:t> </a:t>
            </a:r>
            <a:r>
              <a:rPr lang="fi-FI" sz="2000" i="1" dirty="0" err="1"/>
              <a:t>place</a:t>
            </a:r>
            <a:r>
              <a:rPr lang="fi-FI" sz="2000" i="1" dirty="0"/>
              <a:t> </a:t>
            </a:r>
            <a:r>
              <a:rPr lang="fi-FI" sz="2000" i="1" dirty="0" err="1"/>
              <a:t>where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neomoralist</a:t>
            </a:r>
            <a:r>
              <a:rPr lang="fi-FI" sz="2000" i="1" dirty="0"/>
              <a:t> </a:t>
            </a:r>
            <a:r>
              <a:rPr lang="fi-FI" sz="2000" i="1" dirty="0" err="1"/>
              <a:t>maximist</a:t>
            </a:r>
            <a:r>
              <a:rPr lang="fi-FI" sz="2000" i="1" dirty="0"/>
              <a:t> </a:t>
            </a:r>
            <a:r>
              <a:rPr lang="fi-FI" sz="2000" i="1" dirty="0" err="1"/>
              <a:t>movement</a:t>
            </a:r>
            <a:r>
              <a:rPr lang="fi-FI" sz="2000" i="1" dirty="0"/>
              <a:t> </a:t>
            </a:r>
            <a:r>
              <a:rPr lang="fi-FI" sz="2000" i="1" dirty="0" err="1"/>
              <a:t>resides</a:t>
            </a:r>
            <a:r>
              <a:rPr lang="fi-FI" sz="2000" i="1" dirty="0"/>
              <a:t> in </a:t>
            </a:r>
            <a:r>
              <a:rPr lang="fi-FI" sz="2000" i="1" dirty="0" err="1"/>
              <a:t>demanding</a:t>
            </a:r>
            <a:r>
              <a:rPr lang="fi-FI" sz="2000" i="1" dirty="0"/>
              <a:t> </a:t>
            </a:r>
            <a:r>
              <a:rPr lang="fi-FI" sz="2000" i="1" dirty="0" err="1"/>
              <a:t>better</a:t>
            </a:r>
            <a:r>
              <a:rPr lang="fi-FI" sz="2000" i="1" dirty="0"/>
              <a:t> </a:t>
            </a:r>
            <a:r>
              <a:rPr lang="fi-FI" sz="2000" i="1" dirty="0" err="1"/>
              <a:t>leadership</a:t>
            </a:r>
            <a:r>
              <a:rPr lang="fi-FI" sz="2000" i="1" dirty="0"/>
              <a:t> and </a:t>
            </a:r>
            <a:r>
              <a:rPr lang="fi-FI" sz="2000" i="1" dirty="0" err="1"/>
              <a:t>moving</a:t>
            </a:r>
            <a:r>
              <a:rPr lang="fi-FI" sz="2000" i="1" dirty="0"/>
              <a:t> from </a:t>
            </a:r>
            <a:r>
              <a:rPr lang="fi-FI" sz="2000" i="1" dirty="0" err="1"/>
              <a:t>hiding</a:t>
            </a:r>
            <a:r>
              <a:rPr lang="fi-FI" sz="2000" i="1" dirty="0"/>
              <a:t> </a:t>
            </a:r>
            <a:r>
              <a:rPr lang="fi-FI" sz="2000" i="1" dirty="0" err="1"/>
              <a:t>behind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 to </a:t>
            </a:r>
            <a:r>
              <a:rPr lang="fi-FI" sz="2000" i="1" dirty="0" err="1"/>
              <a:t>rising</a:t>
            </a:r>
            <a:r>
              <a:rPr lang="fi-FI" sz="2000" i="1" dirty="0"/>
              <a:t> </a:t>
            </a:r>
            <a:r>
              <a:rPr lang="fi-FI" sz="2000" i="1" dirty="0" err="1"/>
              <a:t>beyond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941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93AD30-9AD7-EC09-ED15-EF6B681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8087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3DCA536-E580-A03E-F5FA-B6646826C953}"/>
              </a:ext>
            </a:extLst>
          </p:cNvPr>
          <p:cNvSpPr txBox="1"/>
          <p:nvPr/>
        </p:nvSpPr>
        <p:spPr>
          <a:xfrm>
            <a:off x="3955774" y="1005309"/>
            <a:ext cx="4424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banal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evit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>
                <a:latin typeface="Impact" panose="020B0806030902050204" pitchFamily="34" charset="0"/>
              </a:rPr>
              <a:t>a </a:t>
            </a:r>
            <a:r>
              <a:rPr lang="fi-FI" sz="2000" dirty="0" err="1">
                <a:latin typeface="Impact" panose="020B0806030902050204" pitchFamily="34" charset="0"/>
              </a:rPr>
              <a:t>leader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hiding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behind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systemic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level</a:t>
            </a:r>
            <a:r>
              <a:rPr lang="fi-FI" sz="2000" dirty="0">
                <a:latin typeface="Impact" panose="020B0806030902050204" pitchFamily="34" charset="0"/>
              </a:rPr>
              <a:t>. air </a:t>
            </a:r>
            <a:r>
              <a:rPr lang="fi-FI" sz="2000" dirty="0" err="1">
                <a:latin typeface="Impact" panose="020B0806030902050204" pitchFamily="34" charset="0"/>
              </a:rPr>
              <a:t>conditioned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hermetic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luxury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A1E946-4072-D4C9-DD52-78EF86871C6B}"/>
              </a:ext>
            </a:extLst>
          </p:cNvPr>
          <p:cNvSpPr txBox="1"/>
          <p:nvPr/>
        </p:nvSpPr>
        <p:spPr>
          <a:xfrm>
            <a:off x="3955774" y="4414983"/>
            <a:ext cx="4424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epic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praxis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rising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beyond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systemic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level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where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theoretical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ethics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transform</a:t>
            </a:r>
            <a:r>
              <a:rPr lang="fi-FI" sz="2000" dirty="0">
                <a:latin typeface="Impact" panose="020B0806030902050204" pitchFamily="34" charset="0"/>
              </a:rPr>
              <a:t> into </a:t>
            </a:r>
            <a:r>
              <a:rPr lang="fi-FI" sz="2000" dirty="0" err="1">
                <a:latin typeface="Impact" panose="020B0806030902050204" pitchFamily="34" charset="0"/>
              </a:rPr>
              <a:t>practical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epics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C2AC02-954E-0170-9EF1-1CAB603F6A12}"/>
              </a:ext>
            </a:extLst>
          </p:cNvPr>
          <p:cNvSpPr txBox="1"/>
          <p:nvPr/>
        </p:nvSpPr>
        <p:spPr>
          <a:xfrm>
            <a:off x="9434945" y="1667029"/>
            <a:ext cx="259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this</a:t>
            </a:r>
            <a:r>
              <a:rPr lang="fi-FI" sz="2000" i="1" dirty="0"/>
              <a:t> </a:t>
            </a:r>
            <a:r>
              <a:rPr lang="fi-FI" sz="2000" i="1" dirty="0" err="1"/>
              <a:t>meme</a:t>
            </a:r>
            <a:r>
              <a:rPr lang="fi-FI" sz="2000" i="1" dirty="0"/>
              <a:t> </a:t>
            </a:r>
            <a:r>
              <a:rPr lang="fi-FI" sz="2000" i="1" dirty="0" err="1"/>
              <a:t>was</a:t>
            </a:r>
            <a:r>
              <a:rPr lang="fi-FI" sz="2000" i="1" dirty="0"/>
              <a:t> </a:t>
            </a:r>
            <a:r>
              <a:rPr lang="fi-FI" sz="2000" i="1" dirty="0" err="1"/>
              <a:t>brought</a:t>
            </a:r>
            <a:r>
              <a:rPr lang="fi-FI" sz="2000" i="1" dirty="0"/>
              <a:t> to </a:t>
            </a:r>
            <a:r>
              <a:rPr lang="fi-FI" sz="2000" i="1" dirty="0" err="1"/>
              <a:t>you</a:t>
            </a:r>
            <a:r>
              <a:rPr lang="fi-FI" sz="2000" i="1" dirty="0"/>
              <a:t> </a:t>
            </a:r>
            <a:r>
              <a:rPr lang="fi-FI" sz="2000" i="1" dirty="0" err="1"/>
              <a:t>by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fine</a:t>
            </a:r>
            <a:r>
              <a:rPr lang="fi-FI" sz="2000" i="1" dirty="0"/>
              <a:t> </a:t>
            </a:r>
            <a:r>
              <a:rPr lang="fi-FI" sz="2000" i="1" dirty="0" err="1"/>
              <a:t>propagandists</a:t>
            </a:r>
            <a:r>
              <a:rPr lang="fi-FI" sz="2000" i="1" dirty="0"/>
              <a:t> @ kohlbergs7.org</a:t>
            </a:r>
          </a:p>
          <a:p>
            <a:pPr algn="ctr"/>
            <a:endParaRPr lang="fi-FI" sz="2000" i="1" dirty="0"/>
          </a:p>
          <a:p>
            <a:pPr algn="ctr"/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best</a:t>
            </a:r>
            <a:r>
              <a:rPr lang="fi-FI" sz="2000" i="1" dirty="0"/>
              <a:t> and (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far</a:t>
            </a:r>
            <a:r>
              <a:rPr lang="fi-FI" sz="2000" i="1" dirty="0"/>
              <a:t>)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only</a:t>
            </a:r>
            <a:r>
              <a:rPr lang="fi-FI" sz="2000" i="1" dirty="0"/>
              <a:t> </a:t>
            </a:r>
            <a:r>
              <a:rPr lang="fi-FI" sz="2000" i="1" dirty="0" err="1"/>
              <a:t>place</a:t>
            </a:r>
            <a:r>
              <a:rPr lang="fi-FI" sz="2000" i="1" dirty="0"/>
              <a:t> </a:t>
            </a:r>
            <a:r>
              <a:rPr lang="fi-FI" sz="2000" i="1" dirty="0" err="1"/>
              <a:t>where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neomoralist</a:t>
            </a:r>
            <a:r>
              <a:rPr lang="fi-FI" sz="2000" i="1" dirty="0"/>
              <a:t> </a:t>
            </a:r>
            <a:r>
              <a:rPr lang="fi-FI" sz="2000" i="1" dirty="0" err="1"/>
              <a:t>maximist</a:t>
            </a:r>
            <a:r>
              <a:rPr lang="fi-FI" sz="2000" i="1" dirty="0"/>
              <a:t> </a:t>
            </a:r>
            <a:r>
              <a:rPr lang="fi-FI" sz="2000" i="1" dirty="0" err="1"/>
              <a:t>movement</a:t>
            </a:r>
            <a:r>
              <a:rPr lang="fi-FI" sz="2000" i="1" dirty="0"/>
              <a:t> </a:t>
            </a:r>
            <a:r>
              <a:rPr lang="fi-FI" sz="2000" i="1" dirty="0" err="1"/>
              <a:t>resides</a:t>
            </a:r>
            <a:r>
              <a:rPr lang="fi-FI" sz="2000" i="1" dirty="0"/>
              <a:t> in </a:t>
            </a:r>
            <a:r>
              <a:rPr lang="fi-FI" sz="2000" i="1" dirty="0" err="1"/>
              <a:t>demanding</a:t>
            </a:r>
            <a:r>
              <a:rPr lang="fi-FI" sz="2000" i="1" dirty="0"/>
              <a:t> </a:t>
            </a:r>
            <a:r>
              <a:rPr lang="fi-FI" sz="2000" i="1" dirty="0" err="1"/>
              <a:t>better</a:t>
            </a:r>
            <a:r>
              <a:rPr lang="fi-FI" sz="2000" i="1" dirty="0"/>
              <a:t> </a:t>
            </a:r>
            <a:r>
              <a:rPr lang="fi-FI" sz="2000" i="1" dirty="0" err="1"/>
              <a:t>leadership</a:t>
            </a:r>
            <a:r>
              <a:rPr lang="fi-FI" sz="2000" i="1" dirty="0"/>
              <a:t> and </a:t>
            </a:r>
            <a:r>
              <a:rPr lang="fi-FI" sz="2000" i="1" dirty="0" err="1"/>
              <a:t>moving</a:t>
            </a:r>
            <a:r>
              <a:rPr lang="fi-FI" sz="2000" i="1" dirty="0"/>
              <a:t> from </a:t>
            </a:r>
            <a:r>
              <a:rPr lang="fi-FI" sz="2000" i="1" dirty="0" err="1"/>
              <a:t>hiding</a:t>
            </a:r>
            <a:r>
              <a:rPr lang="fi-FI" sz="2000" i="1" dirty="0"/>
              <a:t> </a:t>
            </a:r>
            <a:r>
              <a:rPr lang="fi-FI" sz="2000" i="1" dirty="0" err="1"/>
              <a:t>behind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 to </a:t>
            </a:r>
            <a:r>
              <a:rPr lang="fi-FI" sz="2000" i="1" dirty="0" err="1"/>
              <a:t>rising</a:t>
            </a:r>
            <a:r>
              <a:rPr lang="fi-FI" sz="2000" i="1" dirty="0"/>
              <a:t> </a:t>
            </a:r>
            <a:r>
              <a:rPr lang="fi-FI" sz="2000" i="1" dirty="0" err="1"/>
              <a:t>beyond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619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93AD30-9AD7-EC09-ED15-EF6B681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8087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3DCA536-E580-A03E-F5FA-B6646826C953}"/>
              </a:ext>
            </a:extLst>
          </p:cNvPr>
          <p:cNvSpPr txBox="1"/>
          <p:nvPr/>
        </p:nvSpPr>
        <p:spPr>
          <a:xfrm>
            <a:off x="3955774" y="1005309"/>
            <a:ext cx="4424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afraid</a:t>
            </a:r>
            <a:r>
              <a:rPr lang="fi-FI" sz="2000" dirty="0">
                <a:latin typeface="Impact" panose="020B0806030902050204" pitchFamily="34" charset="0"/>
              </a:rPr>
              <a:t> to </a:t>
            </a:r>
            <a:r>
              <a:rPr lang="fi-FI" sz="2000" dirty="0" err="1">
                <a:latin typeface="Impact" panose="020B0806030902050204" pitchFamily="34" charset="0"/>
              </a:rPr>
              <a:t>state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what</a:t>
            </a:r>
            <a:r>
              <a:rPr lang="fi-FI" sz="2000" dirty="0">
                <a:latin typeface="Impact" panose="020B0806030902050204" pitchFamily="34" charset="0"/>
              </a:rPr>
              <a:t> is </a:t>
            </a:r>
            <a:r>
              <a:rPr lang="fi-FI" sz="2000" dirty="0" err="1">
                <a:latin typeface="Impact" panose="020B0806030902050204" pitchFamily="34" charset="0"/>
              </a:rPr>
              <a:t>right</a:t>
            </a:r>
            <a:r>
              <a:rPr lang="fi-FI" sz="2000" dirty="0">
                <a:latin typeface="Impact" panose="020B0806030902050204" pitchFamily="34" charset="0"/>
              </a:rPr>
              <a:t> and </a:t>
            </a:r>
            <a:r>
              <a:rPr lang="fi-FI" sz="2000" dirty="0" err="1">
                <a:latin typeface="Impact" panose="020B0806030902050204" pitchFamily="34" charset="0"/>
              </a:rPr>
              <a:t>wrong</a:t>
            </a:r>
            <a:r>
              <a:rPr lang="fi-FI" sz="2000" dirty="0">
                <a:latin typeface="Impact" panose="020B0806030902050204" pitchFamily="34" charset="0"/>
              </a:rPr>
              <a:t> in </a:t>
            </a:r>
            <a:r>
              <a:rPr lang="fi-FI" sz="2000" dirty="0" err="1">
                <a:latin typeface="Impact" panose="020B0806030902050204" pitchFamily="34" charset="0"/>
              </a:rPr>
              <a:t>terms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consumption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terrified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possibility</a:t>
            </a:r>
            <a:r>
              <a:rPr lang="fi-FI" sz="2000" dirty="0">
                <a:latin typeface="Impact" panose="020B0806030902050204" pitchFamily="34" charset="0"/>
              </a:rPr>
              <a:t> of personal </a:t>
            </a:r>
            <a:r>
              <a:rPr lang="fi-FI" sz="2000" dirty="0" err="1">
                <a:latin typeface="Impact" panose="020B0806030902050204" pitchFamily="34" charset="0"/>
              </a:rPr>
              <a:t>change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A1E946-4072-D4C9-DD52-78EF86871C6B}"/>
              </a:ext>
            </a:extLst>
          </p:cNvPr>
          <p:cNvSpPr txBox="1"/>
          <p:nvPr/>
        </p:nvSpPr>
        <p:spPr>
          <a:xfrm>
            <a:off x="3955774" y="4347152"/>
            <a:ext cx="442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proudly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stating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maxims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despite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not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being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perfect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C2AC02-954E-0170-9EF1-1CAB603F6A12}"/>
              </a:ext>
            </a:extLst>
          </p:cNvPr>
          <p:cNvSpPr txBox="1"/>
          <p:nvPr/>
        </p:nvSpPr>
        <p:spPr>
          <a:xfrm>
            <a:off x="9434945" y="1667029"/>
            <a:ext cx="259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this</a:t>
            </a:r>
            <a:r>
              <a:rPr lang="fi-FI" sz="2000" i="1" dirty="0"/>
              <a:t> </a:t>
            </a:r>
            <a:r>
              <a:rPr lang="fi-FI" sz="2000" i="1" dirty="0" err="1"/>
              <a:t>meme</a:t>
            </a:r>
            <a:r>
              <a:rPr lang="fi-FI" sz="2000" i="1" dirty="0"/>
              <a:t> </a:t>
            </a:r>
            <a:r>
              <a:rPr lang="fi-FI" sz="2000" i="1" dirty="0" err="1"/>
              <a:t>was</a:t>
            </a:r>
            <a:r>
              <a:rPr lang="fi-FI" sz="2000" i="1" dirty="0"/>
              <a:t> </a:t>
            </a:r>
            <a:r>
              <a:rPr lang="fi-FI" sz="2000" i="1" dirty="0" err="1"/>
              <a:t>brought</a:t>
            </a:r>
            <a:r>
              <a:rPr lang="fi-FI" sz="2000" i="1" dirty="0"/>
              <a:t> to </a:t>
            </a:r>
            <a:r>
              <a:rPr lang="fi-FI" sz="2000" i="1" dirty="0" err="1"/>
              <a:t>you</a:t>
            </a:r>
            <a:r>
              <a:rPr lang="fi-FI" sz="2000" i="1" dirty="0"/>
              <a:t> </a:t>
            </a:r>
            <a:r>
              <a:rPr lang="fi-FI" sz="2000" i="1" dirty="0" err="1"/>
              <a:t>by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fine</a:t>
            </a:r>
            <a:r>
              <a:rPr lang="fi-FI" sz="2000" i="1" dirty="0"/>
              <a:t> </a:t>
            </a:r>
            <a:r>
              <a:rPr lang="fi-FI" sz="2000" i="1" dirty="0" err="1"/>
              <a:t>propagandists</a:t>
            </a:r>
            <a:r>
              <a:rPr lang="fi-FI" sz="2000" i="1" dirty="0"/>
              <a:t> @ kohlbergs7.org</a:t>
            </a:r>
          </a:p>
          <a:p>
            <a:pPr algn="ctr"/>
            <a:endParaRPr lang="fi-FI" sz="2000" i="1" dirty="0"/>
          </a:p>
          <a:p>
            <a:pPr algn="ctr"/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best</a:t>
            </a:r>
            <a:r>
              <a:rPr lang="fi-FI" sz="2000" i="1" dirty="0"/>
              <a:t> and (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far</a:t>
            </a:r>
            <a:r>
              <a:rPr lang="fi-FI" sz="2000" i="1" dirty="0"/>
              <a:t>)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only</a:t>
            </a:r>
            <a:r>
              <a:rPr lang="fi-FI" sz="2000" i="1" dirty="0"/>
              <a:t> </a:t>
            </a:r>
            <a:r>
              <a:rPr lang="fi-FI" sz="2000" i="1" dirty="0" err="1"/>
              <a:t>place</a:t>
            </a:r>
            <a:r>
              <a:rPr lang="fi-FI" sz="2000" i="1" dirty="0"/>
              <a:t> </a:t>
            </a:r>
            <a:r>
              <a:rPr lang="fi-FI" sz="2000" i="1" dirty="0" err="1"/>
              <a:t>where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neomoralist</a:t>
            </a:r>
            <a:r>
              <a:rPr lang="fi-FI" sz="2000" i="1" dirty="0"/>
              <a:t> </a:t>
            </a:r>
            <a:r>
              <a:rPr lang="fi-FI" sz="2000" i="1" dirty="0" err="1"/>
              <a:t>maximist</a:t>
            </a:r>
            <a:r>
              <a:rPr lang="fi-FI" sz="2000" i="1" dirty="0"/>
              <a:t> </a:t>
            </a:r>
            <a:r>
              <a:rPr lang="fi-FI" sz="2000" i="1" dirty="0" err="1"/>
              <a:t>movement</a:t>
            </a:r>
            <a:r>
              <a:rPr lang="fi-FI" sz="2000" i="1" dirty="0"/>
              <a:t> </a:t>
            </a:r>
            <a:r>
              <a:rPr lang="fi-FI" sz="2000" i="1" dirty="0" err="1"/>
              <a:t>resides</a:t>
            </a:r>
            <a:r>
              <a:rPr lang="fi-FI" sz="2000" i="1" dirty="0"/>
              <a:t> in </a:t>
            </a:r>
            <a:r>
              <a:rPr lang="fi-FI" sz="2000" i="1" dirty="0" err="1"/>
              <a:t>demanding</a:t>
            </a:r>
            <a:r>
              <a:rPr lang="fi-FI" sz="2000" i="1" dirty="0"/>
              <a:t> </a:t>
            </a:r>
            <a:r>
              <a:rPr lang="fi-FI" sz="2000" i="1" dirty="0" err="1"/>
              <a:t>better</a:t>
            </a:r>
            <a:r>
              <a:rPr lang="fi-FI" sz="2000" i="1" dirty="0"/>
              <a:t> </a:t>
            </a:r>
            <a:r>
              <a:rPr lang="fi-FI" sz="2000" i="1" dirty="0" err="1"/>
              <a:t>leadership</a:t>
            </a:r>
            <a:r>
              <a:rPr lang="fi-FI" sz="2000" i="1" dirty="0"/>
              <a:t> and </a:t>
            </a:r>
            <a:r>
              <a:rPr lang="fi-FI" sz="2000" i="1" dirty="0" err="1"/>
              <a:t>moving</a:t>
            </a:r>
            <a:r>
              <a:rPr lang="fi-FI" sz="2000" i="1" dirty="0"/>
              <a:t> from </a:t>
            </a:r>
            <a:r>
              <a:rPr lang="fi-FI" sz="2000" i="1" dirty="0" err="1"/>
              <a:t>hiding</a:t>
            </a:r>
            <a:r>
              <a:rPr lang="fi-FI" sz="2000" i="1" dirty="0"/>
              <a:t> </a:t>
            </a:r>
            <a:r>
              <a:rPr lang="fi-FI" sz="2000" i="1" dirty="0" err="1"/>
              <a:t>behind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 to </a:t>
            </a:r>
            <a:r>
              <a:rPr lang="fi-FI" sz="2000" i="1" dirty="0" err="1"/>
              <a:t>rising</a:t>
            </a:r>
            <a:r>
              <a:rPr lang="fi-FI" sz="2000" i="1" dirty="0"/>
              <a:t> </a:t>
            </a:r>
            <a:r>
              <a:rPr lang="fi-FI" sz="2000" i="1" dirty="0" err="1"/>
              <a:t>beyond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984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93AD30-9AD7-EC09-ED15-EF6B681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8087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3DCA536-E580-A03E-F5FA-B6646826C953}"/>
              </a:ext>
            </a:extLst>
          </p:cNvPr>
          <p:cNvSpPr txBox="1"/>
          <p:nvPr/>
        </p:nvSpPr>
        <p:spPr>
          <a:xfrm>
            <a:off x="3955774" y="1005309"/>
            <a:ext cx="442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waiting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A1E946-4072-D4C9-DD52-78EF86871C6B}"/>
              </a:ext>
            </a:extLst>
          </p:cNvPr>
          <p:cNvSpPr txBox="1"/>
          <p:nvPr/>
        </p:nvSpPr>
        <p:spPr>
          <a:xfrm>
            <a:off x="3955774" y="4347152"/>
            <a:ext cx="442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proudly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stating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maxims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despite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not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being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perfect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C2AC02-954E-0170-9EF1-1CAB603F6A12}"/>
              </a:ext>
            </a:extLst>
          </p:cNvPr>
          <p:cNvSpPr txBox="1"/>
          <p:nvPr/>
        </p:nvSpPr>
        <p:spPr>
          <a:xfrm>
            <a:off x="9434945" y="1667029"/>
            <a:ext cx="259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this</a:t>
            </a:r>
            <a:r>
              <a:rPr lang="fi-FI" sz="2000" i="1" dirty="0"/>
              <a:t> </a:t>
            </a:r>
            <a:r>
              <a:rPr lang="fi-FI" sz="2000" i="1" dirty="0" err="1"/>
              <a:t>meme</a:t>
            </a:r>
            <a:r>
              <a:rPr lang="fi-FI" sz="2000" i="1" dirty="0"/>
              <a:t> </a:t>
            </a:r>
            <a:r>
              <a:rPr lang="fi-FI" sz="2000" i="1" dirty="0" err="1"/>
              <a:t>was</a:t>
            </a:r>
            <a:r>
              <a:rPr lang="fi-FI" sz="2000" i="1" dirty="0"/>
              <a:t> </a:t>
            </a:r>
            <a:r>
              <a:rPr lang="fi-FI" sz="2000" i="1" dirty="0" err="1"/>
              <a:t>brought</a:t>
            </a:r>
            <a:r>
              <a:rPr lang="fi-FI" sz="2000" i="1" dirty="0"/>
              <a:t> to </a:t>
            </a:r>
            <a:r>
              <a:rPr lang="fi-FI" sz="2000" i="1" dirty="0" err="1"/>
              <a:t>you</a:t>
            </a:r>
            <a:r>
              <a:rPr lang="fi-FI" sz="2000" i="1" dirty="0"/>
              <a:t> </a:t>
            </a:r>
            <a:r>
              <a:rPr lang="fi-FI" sz="2000" i="1" dirty="0" err="1"/>
              <a:t>by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fine</a:t>
            </a:r>
            <a:r>
              <a:rPr lang="fi-FI" sz="2000" i="1" dirty="0"/>
              <a:t> </a:t>
            </a:r>
            <a:r>
              <a:rPr lang="fi-FI" sz="2000" i="1" dirty="0" err="1"/>
              <a:t>propagandists</a:t>
            </a:r>
            <a:r>
              <a:rPr lang="fi-FI" sz="2000" i="1" dirty="0"/>
              <a:t> @ kohlbergs7.org</a:t>
            </a:r>
          </a:p>
          <a:p>
            <a:pPr algn="ctr"/>
            <a:endParaRPr lang="fi-FI" sz="2000" i="1" dirty="0"/>
          </a:p>
          <a:p>
            <a:pPr algn="ctr"/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best</a:t>
            </a:r>
            <a:r>
              <a:rPr lang="fi-FI" sz="2000" i="1" dirty="0"/>
              <a:t> and (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far</a:t>
            </a:r>
            <a:r>
              <a:rPr lang="fi-FI" sz="2000" i="1" dirty="0"/>
              <a:t>)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only</a:t>
            </a:r>
            <a:r>
              <a:rPr lang="fi-FI" sz="2000" i="1" dirty="0"/>
              <a:t> </a:t>
            </a:r>
            <a:r>
              <a:rPr lang="fi-FI" sz="2000" i="1" dirty="0" err="1"/>
              <a:t>place</a:t>
            </a:r>
            <a:r>
              <a:rPr lang="fi-FI" sz="2000" i="1" dirty="0"/>
              <a:t> </a:t>
            </a:r>
            <a:r>
              <a:rPr lang="fi-FI" sz="2000" i="1" dirty="0" err="1"/>
              <a:t>where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neomoralist</a:t>
            </a:r>
            <a:r>
              <a:rPr lang="fi-FI" sz="2000" i="1" dirty="0"/>
              <a:t> </a:t>
            </a:r>
            <a:r>
              <a:rPr lang="fi-FI" sz="2000" i="1" dirty="0" err="1"/>
              <a:t>maximist</a:t>
            </a:r>
            <a:r>
              <a:rPr lang="fi-FI" sz="2000" i="1" dirty="0"/>
              <a:t> </a:t>
            </a:r>
            <a:r>
              <a:rPr lang="fi-FI" sz="2000" i="1" dirty="0" err="1"/>
              <a:t>movement</a:t>
            </a:r>
            <a:r>
              <a:rPr lang="fi-FI" sz="2000" i="1" dirty="0"/>
              <a:t> </a:t>
            </a:r>
            <a:r>
              <a:rPr lang="fi-FI" sz="2000" i="1" dirty="0" err="1"/>
              <a:t>resides</a:t>
            </a:r>
            <a:r>
              <a:rPr lang="fi-FI" sz="2000" i="1" dirty="0"/>
              <a:t> in </a:t>
            </a:r>
            <a:r>
              <a:rPr lang="fi-FI" sz="2000" i="1" dirty="0" err="1"/>
              <a:t>demanding</a:t>
            </a:r>
            <a:r>
              <a:rPr lang="fi-FI" sz="2000" i="1" dirty="0"/>
              <a:t> </a:t>
            </a:r>
            <a:r>
              <a:rPr lang="fi-FI" sz="2000" i="1" dirty="0" err="1"/>
              <a:t>better</a:t>
            </a:r>
            <a:r>
              <a:rPr lang="fi-FI" sz="2000" i="1" dirty="0"/>
              <a:t> </a:t>
            </a:r>
            <a:r>
              <a:rPr lang="fi-FI" sz="2000" i="1" dirty="0" err="1"/>
              <a:t>leadership</a:t>
            </a:r>
            <a:r>
              <a:rPr lang="fi-FI" sz="2000" i="1" dirty="0"/>
              <a:t> and </a:t>
            </a:r>
            <a:r>
              <a:rPr lang="fi-FI" sz="2000" i="1" dirty="0" err="1"/>
              <a:t>moving</a:t>
            </a:r>
            <a:r>
              <a:rPr lang="fi-FI" sz="2000" i="1" dirty="0"/>
              <a:t> from </a:t>
            </a:r>
            <a:r>
              <a:rPr lang="fi-FI" sz="2000" i="1" dirty="0" err="1"/>
              <a:t>hiding</a:t>
            </a:r>
            <a:r>
              <a:rPr lang="fi-FI" sz="2000" i="1" dirty="0"/>
              <a:t> </a:t>
            </a:r>
            <a:r>
              <a:rPr lang="fi-FI" sz="2000" i="1" dirty="0" err="1"/>
              <a:t>behind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 to </a:t>
            </a:r>
            <a:r>
              <a:rPr lang="fi-FI" sz="2000" i="1" dirty="0" err="1"/>
              <a:t>rising</a:t>
            </a:r>
            <a:r>
              <a:rPr lang="fi-FI" sz="2000" i="1" dirty="0"/>
              <a:t> </a:t>
            </a:r>
            <a:r>
              <a:rPr lang="fi-FI" sz="2000" i="1" dirty="0" err="1"/>
              <a:t>beyond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65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93AD30-9AD7-EC09-ED15-EF6B6818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8087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3DCA536-E580-A03E-F5FA-B6646826C953}"/>
              </a:ext>
            </a:extLst>
          </p:cNvPr>
          <p:cNvSpPr txBox="1"/>
          <p:nvPr/>
        </p:nvSpPr>
        <p:spPr>
          <a:xfrm>
            <a:off x="3955774" y="1005309"/>
            <a:ext cx="4424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moral</a:t>
            </a:r>
            <a:r>
              <a:rPr lang="fi-FI" sz="2000" dirty="0">
                <a:latin typeface="Impact" panose="020B0806030902050204" pitchFamily="34" charset="0"/>
              </a:rPr>
              <a:t> and </a:t>
            </a:r>
            <a:r>
              <a:rPr lang="fi-FI" sz="2000" dirty="0" err="1">
                <a:latin typeface="Impact" panose="020B0806030902050204" pitchFamily="34" charset="0"/>
              </a:rPr>
              <a:t>values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only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present</a:t>
            </a:r>
            <a:r>
              <a:rPr lang="fi-FI" sz="2000" dirty="0">
                <a:latin typeface="Impact" panose="020B0806030902050204" pitchFamily="34" charset="0"/>
              </a:rPr>
              <a:t> in </a:t>
            </a:r>
            <a:r>
              <a:rPr lang="fi-FI" sz="2000" dirty="0" err="1">
                <a:latin typeface="Impact" panose="020B0806030902050204" pitchFamily="34" charset="0"/>
              </a:rPr>
              <a:t>celebratory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speeches</a:t>
            </a:r>
            <a:r>
              <a:rPr lang="fi-FI" sz="2000" dirty="0">
                <a:latin typeface="Impact" panose="020B0806030902050204" pitchFamily="34" charset="0"/>
              </a:rPr>
              <a:t> and in </a:t>
            </a:r>
            <a:r>
              <a:rPr lang="fi-FI" sz="2000" dirty="0" err="1">
                <a:latin typeface="Impact" panose="020B0806030902050204" pitchFamily="34" charset="0"/>
              </a:rPr>
              <a:t>abstract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terms</a:t>
            </a:r>
            <a:r>
              <a:rPr lang="fi-FI" sz="2000" dirty="0">
                <a:latin typeface="Impact" panose="020B0806030902050204" pitchFamily="34" charset="0"/>
              </a:rPr>
              <a:t> to </a:t>
            </a:r>
            <a:r>
              <a:rPr lang="fi-FI" sz="2000" dirty="0" err="1">
                <a:latin typeface="Impact" panose="020B0806030902050204" pitchFamily="34" charset="0"/>
              </a:rPr>
              <a:t>avoid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any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reality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impact</a:t>
            </a:r>
            <a:endParaRPr lang="fi-FI" sz="2000" dirty="0">
              <a:latin typeface="Impact" panose="020B0806030902050204" pitchFamily="34" charset="0"/>
            </a:endParaRPr>
          </a:p>
          <a:p>
            <a:pPr algn="ctr"/>
            <a:endParaRPr lang="fi-FI" sz="2000" dirty="0">
              <a:latin typeface="Impact" panose="020B0806030902050204" pitchFamily="34" charset="0"/>
            </a:endParaRPr>
          </a:p>
          <a:p>
            <a:pPr algn="ctr"/>
            <a:r>
              <a:rPr lang="fi-FI" sz="2000" dirty="0" err="1">
                <a:latin typeface="Impact" panose="020B0806030902050204" pitchFamily="34" charset="0"/>
              </a:rPr>
              <a:t>counting</a:t>
            </a:r>
            <a:r>
              <a:rPr lang="fi-FI" sz="2000" dirty="0">
                <a:latin typeface="Impact" panose="020B0806030902050204" pitchFamily="34" charset="0"/>
              </a:rPr>
              <a:t> on </a:t>
            </a:r>
            <a:r>
              <a:rPr lang="fi-FI" sz="2000" dirty="0" err="1">
                <a:latin typeface="Impact" panose="020B0806030902050204" pitchFamily="34" charset="0"/>
              </a:rPr>
              <a:t>systemic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change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that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goes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wrong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way</a:t>
            </a:r>
            <a:r>
              <a:rPr lang="fi-FI" sz="2000" dirty="0">
                <a:latin typeface="Impact" panose="020B0806030902050204" pitchFamily="34" charset="0"/>
              </a:rPr>
              <a:t> in </a:t>
            </a:r>
            <a:r>
              <a:rPr lang="fi-FI" sz="2000" dirty="0" err="1">
                <a:latin typeface="Impact" panose="020B0806030902050204" pitchFamily="34" charset="0"/>
              </a:rPr>
              <a:t>terms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democracy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A1E946-4072-D4C9-DD52-78EF86871C6B}"/>
              </a:ext>
            </a:extLst>
          </p:cNvPr>
          <p:cNvSpPr txBox="1"/>
          <p:nvPr/>
        </p:nvSpPr>
        <p:spPr>
          <a:xfrm>
            <a:off x="3955774" y="3798512"/>
            <a:ext cx="442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latin typeface="Impact" panose="020B0806030902050204" pitchFamily="34" charset="0"/>
              </a:rPr>
              <a:t>planetary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epic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praxis</a:t>
            </a:r>
            <a:r>
              <a:rPr lang="fi-FI" sz="2000" dirty="0">
                <a:latin typeface="Impact" panose="020B0806030902050204" pitchFamily="34" charset="0"/>
              </a:rPr>
              <a:t> – </a:t>
            </a:r>
            <a:r>
              <a:rPr lang="fi-FI" sz="2000" dirty="0" err="1">
                <a:latin typeface="Impact" panose="020B0806030902050204" pitchFamily="34" charset="0"/>
              </a:rPr>
              <a:t>formerly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known</a:t>
            </a:r>
            <a:r>
              <a:rPr lang="fi-FI" sz="2000" dirty="0">
                <a:latin typeface="Impact" panose="020B0806030902050204" pitchFamily="34" charset="0"/>
              </a:rPr>
              <a:t> as </a:t>
            </a:r>
            <a:r>
              <a:rPr lang="fi-FI" sz="2000" dirty="0" err="1">
                <a:latin typeface="Impact" panose="020B0806030902050204" pitchFamily="34" charset="0"/>
              </a:rPr>
              <a:t>universal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ethical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principles</a:t>
            </a:r>
            <a:endParaRPr lang="fi-FI" sz="2000" dirty="0">
              <a:latin typeface="Impact" panose="020B080603090205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C2AC02-954E-0170-9EF1-1CAB603F6A12}"/>
              </a:ext>
            </a:extLst>
          </p:cNvPr>
          <p:cNvSpPr txBox="1"/>
          <p:nvPr/>
        </p:nvSpPr>
        <p:spPr>
          <a:xfrm>
            <a:off x="9434945" y="1667029"/>
            <a:ext cx="259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this</a:t>
            </a:r>
            <a:r>
              <a:rPr lang="fi-FI" sz="2000" i="1" dirty="0"/>
              <a:t> </a:t>
            </a:r>
            <a:r>
              <a:rPr lang="fi-FI" sz="2000" i="1" dirty="0" err="1"/>
              <a:t>meme</a:t>
            </a:r>
            <a:r>
              <a:rPr lang="fi-FI" sz="2000" i="1" dirty="0"/>
              <a:t> </a:t>
            </a:r>
            <a:r>
              <a:rPr lang="fi-FI" sz="2000" i="1" dirty="0" err="1"/>
              <a:t>was</a:t>
            </a:r>
            <a:r>
              <a:rPr lang="fi-FI" sz="2000" i="1" dirty="0"/>
              <a:t> </a:t>
            </a:r>
            <a:r>
              <a:rPr lang="fi-FI" sz="2000" i="1" dirty="0" err="1"/>
              <a:t>brought</a:t>
            </a:r>
            <a:r>
              <a:rPr lang="fi-FI" sz="2000" i="1" dirty="0"/>
              <a:t> to </a:t>
            </a:r>
            <a:r>
              <a:rPr lang="fi-FI" sz="2000" i="1" dirty="0" err="1"/>
              <a:t>you</a:t>
            </a:r>
            <a:r>
              <a:rPr lang="fi-FI" sz="2000" i="1" dirty="0"/>
              <a:t> </a:t>
            </a:r>
            <a:r>
              <a:rPr lang="fi-FI" sz="2000" i="1" dirty="0" err="1"/>
              <a:t>by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fine</a:t>
            </a:r>
            <a:r>
              <a:rPr lang="fi-FI" sz="2000" i="1" dirty="0"/>
              <a:t> </a:t>
            </a:r>
            <a:r>
              <a:rPr lang="fi-FI" sz="2000" i="1" dirty="0" err="1"/>
              <a:t>propagandists</a:t>
            </a:r>
            <a:r>
              <a:rPr lang="fi-FI" sz="2000" i="1" dirty="0"/>
              <a:t> @ kohlbergs7.org</a:t>
            </a:r>
          </a:p>
          <a:p>
            <a:pPr algn="ctr"/>
            <a:endParaRPr lang="fi-FI" sz="2000" i="1" dirty="0"/>
          </a:p>
          <a:p>
            <a:pPr algn="ctr"/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best</a:t>
            </a:r>
            <a:r>
              <a:rPr lang="fi-FI" sz="2000" i="1" dirty="0"/>
              <a:t> and (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far</a:t>
            </a:r>
            <a:r>
              <a:rPr lang="fi-FI" sz="2000" i="1" dirty="0"/>
              <a:t>)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only</a:t>
            </a:r>
            <a:r>
              <a:rPr lang="fi-FI" sz="2000" i="1" dirty="0"/>
              <a:t> </a:t>
            </a:r>
            <a:r>
              <a:rPr lang="fi-FI" sz="2000" i="1" dirty="0" err="1"/>
              <a:t>place</a:t>
            </a:r>
            <a:r>
              <a:rPr lang="fi-FI" sz="2000" i="1" dirty="0"/>
              <a:t> </a:t>
            </a:r>
            <a:r>
              <a:rPr lang="fi-FI" sz="2000" i="1" dirty="0" err="1"/>
              <a:t>where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neomoralist</a:t>
            </a:r>
            <a:r>
              <a:rPr lang="fi-FI" sz="2000" i="1" dirty="0"/>
              <a:t> </a:t>
            </a:r>
            <a:r>
              <a:rPr lang="fi-FI" sz="2000" i="1" dirty="0" err="1"/>
              <a:t>maximist</a:t>
            </a:r>
            <a:r>
              <a:rPr lang="fi-FI" sz="2000" i="1" dirty="0"/>
              <a:t> </a:t>
            </a:r>
            <a:r>
              <a:rPr lang="fi-FI" sz="2000" i="1" dirty="0" err="1"/>
              <a:t>movement</a:t>
            </a:r>
            <a:r>
              <a:rPr lang="fi-FI" sz="2000" i="1" dirty="0"/>
              <a:t> </a:t>
            </a:r>
            <a:r>
              <a:rPr lang="fi-FI" sz="2000" i="1" dirty="0" err="1"/>
              <a:t>resides</a:t>
            </a:r>
            <a:r>
              <a:rPr lang="fi-FI" sz="2000" i="1" dirty="0"/>
              <a:t> in </a:t>
            </a:r>
            <a:r>
              <a:rPr lang="fi-FI" sz="2000" i="1" dirty="0" err="1"/>
              <a:t>demanding</a:t>
            </a:r>
            <a:r>
              <a:rPr lang="fi-FI" sz="2000" i="1" dirty="0"/>
              <a:t> </a:t>
            </a:r>
            <a:r>
              <a:rPr lang="fi-FI" sz="2000" i="1" dirty="0" err="1"/>
              <a:t>better</a:t>
            </a:r>
            <a:r>
              <a:rPr lang="fi-FI" sz="2000" i="1" dirty="0"/>
              <a:t> </a:t>
            </a:r>
            <a:r>
              <a:rPr lang="fi-FI" sz="2000" i="1" dirty="0" err="1"/>
              <a:t>leadership</a:t>
            </a:r>
            <a:r>
              <a:rPr lang="fi-FI" sz="2000" i="1" dirty="0"/>
              <a:t> and </a:t>
            </a:r>
            <a:r>
              <a:rPr lang="fi-FI" sz="2000" i="1" dirty="0" err="1"/>
              <a:t>moving</a:t>
            </a:r>
            <a:r>
              <a:rPr lang="fi-FI" sz="2000" i="1" dirty="0"/>
              <a:t> from </a:t>
            </a:r>
            <a:r>
              <a:rPr lang="fi-FI" sz="2000" i="1" dirty="0" err="1"/>
              <a:t>hiding</a:t>
            </a:r>
            <a:r>
              <a:rPr lang="fi-FI" sz="2000" i="1" dirty="0"/>
              <a:t> </a:t>
            </a:r>
            <a:r>
              <a:rPr lang="fi-FI" sz="2000" i="1" dirty="0" err="1"/>
              <a:t>behind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 to </a:t>
            </a:r>
            <a:r>
              <a:rPr lang="fi-FI" sz="2000" i="1" dirty="0" err="1"/>
              <a:t>rising</a:t>
            </a:r>
            <a:r>
              <a:rPr lang="fi-FI" sz="2000" i="1" dirty="0"/>
              <a:t> </a:t>
            </a:r>
            <a:r>
              <a:rPr lang="fi-FI" sz="2000" i="1" dirty="0" err="1"/>
              <a:t>beyond</a:t>
            </a:r>
            <a:r>
              <a:rPr lang="fi-FI" sz="2000" i="1" dirty="0"/>
              <a:t> </a:t>
            </a:r>
            <a:r>
              <a:rPr lang="fi-FI" sz="2000" i="1" dirty="0" err="1"/>
              <a:t>systemic</a:t>
            </a:r>
            <a:r>
              <a:rPr lang="fi-FI" sz="2000" i="1" dirty="0"/>
              <a:t>!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25FD529-0494-66D0-CF8D-93401D79A714}"/>
              </a:ext>
            </a:extLst>
          </p:cNvPr>
          <p:cNvSpPr txBox="1"/>
          <p:nvPr/>
        </p:nvSpPr>
        <p:spPr>
          <a:xfrm>
            <a:off x="3955774" y="4897118"/>
            <a:ext cx="4615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dirty="0">
                <a:latin typeface="Impact" panose="020B0806030902050204" pitchFamily="34" charset="0"/>
              </a:rPr>
              <a:t>set </a:t>
            </a:r>
            <a:r>
              <a:rPr lang="fi-FI" sz="2000" dirty="0" err="1">
                <a:latin typeface="Impact" panose="020B0806030902050204" pitchFamily="34" charset="0"/>
              </a:rPr>
              <a:t>protopian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targets</a:t>
            </a:r>
            <a:r>
              <a:rPr lang="fi-FI" sz="2000">
                <a:latin typeface="Impact" panose="020B0806030902050204" pitchFamily="34" charset="0"/>
              </a:rPr>
              <a:t> –&gt; </a:t>
            </a:r>
            <a:r>
              <a:rPr lang="fi-FI" sz="2000" dirty="0" err="1">
                <a:latin typeface="Impact" panose="020B0806030902050204" pitchFamily="34" charset="0"/>
              </a:rPr>
              <a:t>maximism</a:t>
            </a:r>
            <a:endParaRPr lang="fi-FI" sz="2000" dirty="0">
              <a:latin typeface="Impact" panose="020B080603090205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>
                <a:latin typeface="Impact" panose="020B0806030902050204" pitchFamily="34" charset="0"/>
              </a:rPr>
              <a:t>test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limits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agency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personally</a:t>
            </a:r>
            <a:endParaRPr lang="fi-FI" sz="2000" dirty="0">
              <a:latin typeface="Impact" panose="020B080603090205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>
                <a:latin typeface="Impact" panose="020B0806030902050204" pitchFamily="34" charset="0"/>
              </a:rPr>
              <a:t>apply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pressure</a:t>
            </a:r>
            <a:r>
              <a:rPr lang="fi-FI" sz="2000" dirty="0">
                <a:latin typeface="Impact" panose="020B0806030902050204" pitchFamily="34" charset="0"/>
              </a:rPr>
              <a:t> to </a:t>
            </a:r>
            <a:r>
              <a:rPr lang="fi-FI" sz="2000" dirty="0" err="1">
                <a:latin typeface="Impact" panose="020B0806030902050204" pitchFamily="34" charset="0"/>
              </a:rPr>
              <a:t>higher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levels</a:t>
            </a:r>
            <a:r>
              <a:rPr lang="fi-FI" sz="2000" dirty="0">
                <a:latin typeface="Impact" panose="020B0806030902050204" pitchFamily="34" charset="0"/>
              </a:rPr>
              <a:t> of </a:t>
            </a:r>
            <a:r>
              <a:rPr lang="fi-FI" sz="2000" dirty="0" err="1">
                <a:latin typeface="Impact" panose="020B0806030902050204" pitchFamily="34" charset="0"/>
              </a:rPr>
              <a:t>the</a:t>
            </a:r>
            <a:r>
              <a:rPr lang="fi-FI" sz="2000" dirty="0">
                <a:latin typeface="Impact" panose="020B0806030902050204" pitchFamily="34" charset="0"/>
              </a:rPr>
              <a:t> </a:t>
            </a:r>
            <a:r>
              <a:rPr lang="fi-FI" sz="2000" dirty="0" err="1">
                <a:latin typeface="Impact" panose="020B0806030902050204" pitchFamily="34" charset="0"/>
              </a:rPr>
              <a:t>foodchain</a:t>
            </a:r>
            <a:endParaRPr lang="fi-FI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5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554</Words>
  <Application>Microsoft Office PowerPoint</Application>
  <PresentationFormat>Laajakuva</PresentationFormat>
  <Paragraphs>63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Hackman Heikki</dc:creator>
  <cp:lastModifiedBy>Hackman Heikki</cp:lastModifiedBy>
  <cp:revision>1</cp:revision>
  <dcterms:created xsi:type="dcterms:W3CDTF">2024-12-27T05:23:39Z</dcterms:created>
  <dcterms:modified xsi:type="dcterms:W3CDTF">2024-12-27T07:18:41Z</dcterms:modified>
</cp:coreProperties>
</file>